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35"/>
  </p:notesMasterIdLst>
  <p:sldIdLst>
    <p:sldId id="256" r:id="rId2"/>
    <p:sldId id="257" r:id="rId3"/>
    <p:sldId id="258" r:id="rId4"/>
    <p:sldId id="292" r:id="rId5"/>
    <p:sldId id="259" r:id="rId6"/>
    <p:sldId id="260" r:id="rId7"/>
    <p:sldId id="261" r:id="rId8"/>
    <p:sldId id="262" r:id="rId9"/>
    <p:sldId id="263" r:id="rId10"/>
    <p:sldId id="264" r:id="rId11"/>
    <p:sldId id="269" r:id="rId12"/>
    <p:sldId id="265" r:id="rId13"/>
    <p:sldId id="266" r:id="rId14"/>
    <p:sldId id="287" r:id="rId15"/>
    <p:sldId id="268" r:id="rId16"/>
    <p:sldId id="271" r:id="rId17"/>
    <p:sldId id="293" r:id="rId18"/>
    <p:sldId id="276" r:id="rId19"/>
    <p:sldId id="289" r:id="rId20"/>
    <p:sldId id="288" r:id="rId21"/>
    <p:sldId id="275" r:id="rId22"/>
    <p:sldId id="273" r:id="rId23"/>
    <p:sldId id="274" r:id="rId24"/>
    <p:sldId id="277" r:id="rId25"/>
    <p:sldId id="291" r:id="rId26"/>
    <p:sldId id="278" r:id="rId27"/>
    <p:sldId id="279" r:id="rId28"/>
    <p:sldId id="280" r:id="rId29"/>
    <p:sldId id="281" r:id="rId30"/>
    <p:sldId id="294" r:id="rId31"/>
    <p:sldId id="295" r:id="rId32"/>
    <p:sldId id="285" r:id="rId33"/>
    <p:sldId id="286"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 The Tortoise and the Hare" id="{EB5EEA02-6234-4A74-A2C7-372A54AE64C5}">
          <p14:sldIdLst>
            <p14:sldId id="256"/>
            <p14:sldId id="257"/>
            <p14:sldId id="258"/>
            <p14:sldId id="292"/>
            <p14:sldId id="259"/>
          </p14:sldIdLst>
        </p14:section>
        <p14:section name="2. The Agility of the Tortoise" id="{7C85725F-D90B-4625-BAC4-915B98E00564}">
          <p14:sldIdLst>
            <p14:sldId id="260"/>
            <p14:sldId id="261"/>
            <p14:sldId id="262"/>
            <p14:sldId id="263"/>
            <p14:sldId id="264"/>
          </p14:sldIdLst>
        </p14:section>
        <p14:section name="3. The Tradeoffs of Organizational Change" id="{31825677-5C1D-4450-A861-6244DE105601}">
          <p14:sldIdLst>
            <p14:sldId id="269"/>
            <p14:sldId id="265"/>
            <p14:sldId id="266"/>
            <p14:sldId id="287"/>
          </p14:sldIdLst>
        </p14:section>
        <p14:section name="4. The Killing of Continuous Improvement" id="{88A85831-ABDC-4A9B-84E3-168D0DEA3C98}">
          <p14:sldIdLst>
            <p14:sldId id="268"/>
            <p14:sldId id="271"/>
            <p14:sldId id="293"/>
            <p14:sldId id="276"/>
            <p14:sldId id="289"/>
            <p14:sldId id="288"/>
            <p14:sldId id="275"/>
            <p14:sldId id="273"/>
            <p14:sldId id="274"/>
          </p14:sldIdLst>
        </p14:section>
        <p14:section name="5. The Sustaining of Continuous Improvement" id="{C1348A9A-8FF5-43D8-85A5-D82363F4C96B}">
          <p14:sldIdLst>
            <p14:sldId id="277"/>
            <p14:sldId id="291"/>
            <p14:sldId id="278"/>
            <p14:sldId id="279"/>
            <p14:sldId id="280"/>
          </p14:sldIdLst>
        </p14:section>
        <p14:section name="6. The Winning of the Race" id="{931CB6C6-7866-4BFF-BAF8-7DD8C482EBEC}">
          <p14:sldIdLst>
            <p14:sldId id="281"/>
            <p14:sldId id="294"/>
            <p14:sldId id="295"/>
          </p14:sldIdLst>
        </p14:section>
        <p14:section name="Closing" id="{B9428F4D-C1F8-420F-84ED-354D8C8269EA}">
          <p14:sldIdLst>
            <p14:sldId id="285"/>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9900"/>
    <a:srgbClr val="CA9B61"/>
    <a:srgbClr val="DAC2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39CA35-2A81-4735-BACE-C483C6477DD6}" v="669" dt="2021-11-08T07:18:45.552"/>
    <p1510:client id="{D25FF412-11E0-423E-8BD3-DB885E5F48F4}" v="600" dt="2021-11-08T04:32:07.5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71756" autoAdjust="0"/>
  </p:normalViewPr>
  <p:slideViewPr>
    <p:cSldViewPr snapToGrid="0">
      <p:cViewPr varScale="1">
        <p:scale>
          <a:sx n="61" d="100"/>
          <a:sy n="61" d="100"/>
        </p:scale>
        <p:origin x="960"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on Knight" userId="03bbb8e5a6d6338b" providerId="LiveId" clId="{B639CA35-2A81-4735-BACE-C483C6477DD6}"/>
    <pc:docChg chg="undo redo custSel addSld delSld modSld addSection modSection">
      <pc:chgData name="Jason Knight" userId="03bbb8e5a6d6338b" providerId="LiveId" clId="{B639CA35-2A81-4735-BACE-C483C6477DD6}" dt="2021-11-08T07:18:45.551" v="2497" actId="1076"/>
      <pc:docMkLst>
        <pc:docMk/>
      </pc:docMkLst>
      <pc:sldChg chg="addSp modSp mod modAnim modNotesTx">
        <pc:chgData name="Jason Knight" userId="03bbb8e5a6d6338b" providerId="LiveId" clId="{B639CA35-2A81-4735-BACE-C483C6477DD6}" dt="2021-11-08T04:51:04.452" v="48" actId="20577"/>
        <pc:sldMkLst>
          <pc:docMk/>
          <pc:sldMk cId="3679784936" sldId="266"/>
        </pc:sldMkLst>
        <pc:spChg chg="mod">
          <ac:chgData name="Jason Knight" userId="03bbb8e5a6d6338b" providerId="LiveId" clId="{B639CA35-2A81-4735-BACE-C483C6477DD6}" dt="2021-11-08T04:48:28.691" v="1" actId="5793"/>
          <ac:spMkLst>
            <pc:docMk/>
            <pc:sldMk cId="3679784936" sldId="266"/>
            <ac:spMk id="3" creationId="{785669A4-04E0-4563-8031-54ED5FAB0F0F}"/>
          </ac:spMkLst>
        </pc:spChg>
        <pc:graphicFrameChg chg="add mod">
          <ac:chgData name="Jason Knight" userId="03bbb8e5a6d6338b" providerId="LiveId" clId="{B639CA35-2A81-4735-BACE-C483C6477DD6}" dt="2021-11-08T04:49:39.442" v="30" actId="20577"/>
          <ac:graphicFrameMkLst>
            <pc:docMk/>
            <pc:sldMk cId="3679784936" sldId="266"/>
            <ac:graphicFrameMk id="4" creationId="{8FACF763-DE31-4386-B2D6-4A82DAE017AC}"/>
          </ac:graphicFrameMkLst>
        </pc:graphicFrameChg>
        <pc:picChg chg="add mod">
          <ac:chgData name="Jason Knight" userId="03bbb8e5a6d6338b" providerId="LiveId" clId="{B639CA35-2A81-4735-BACE-C483C6477DD6}" dt="2021-11-08T04:48:42.649" v="2"/>
          <ac:picMkLst>
            <pc:docMk/>
            <pc:sldMk cId="3679784936" sldId="266"/>
            <ac:picMk id="5" creationId="{4B6F1B67-DD65-4B25-80A5-246DAF538806}"/>
          </ac:picMkLst>
        </pc:picChg>
        <pc:picChg chg="add mod">
          <ac:chgData name="Jason Knight" userId="03bbb8e5a6d6338b" providerId="LiveId" clId="{B639CA35-2A81-4735-BACE-C483C6477DD6}" dt="2021-11-08T04:48:42.649" v="2"/>
          <ac:picMkLst>
            <pc:docMk/>
            <pc:sldMk cId="3679784936" sldId="266"/>
            <ac:picMk id="6" creationId="{E970817C-0F58-4DB6-A650-0F6F038E59C2}"/>
          </ac:picMkLst>
        </pc:picChg>
        <pc:picChg chg="add mod">
          <ac:chgData name="Jason Knight" userId="03bbb8e5a6d6338b" providerId="LiveId" clId="{B639CA35-2A81-4735-BACE-C483C6477DD6}" dt="2021-11-08T04:48:42.649" v="2"/>
          <ac:picMkLst>
            <pc:docMk/>
            <pc:sldMk cId="3679784936" sldId="266"/>
            <ac:picMk id="7" creationId="{AE014E91-8357-4664-9454-A4CA3D096FE3}"/>
          </ac:picMkLst>
        </pc:picChg>
      </pc:sldChg>
      <pc:sldChg chg="del modNotesTx">
        <pc:chgData name="Jason Knight" userId="03bbb8e5a6d6338b" providerId="LiveId" clId="{B639CA35-2A81-4735-BACE-C483C6477DD6}" dt="2021-11-08T04:51:12.524" v="49" actId="47"/>
        <pc:sldMkLst>
          <pc:docMk/>
          <pc:sldMk cId="1526563647" sldId="267"/>
        </pc:sldMkLst>
      </pc:sldChg>
      <pc:sldChg chg="addSp delSp modSp mod modAnim">
        <pc:chgData name="Jason Knight" userId="03bbb8e5a6d6338b" providerId="LiveId" clId="{B639CA35-2A81-4735-BACE-C483C6477DD6}" dt="2021-11-08T06:02:30.032" v="779"/>
        <pc:sldMkLst>
          <pc:docMk/>
          <pc:sldMk cId="1836076496" sldId="268"/>
        </pc:sldMkLst>
        <pc:spChg chg="del">
          <ac:chgData name="Jason Knight" userId="03bbb8e5a6d6338b" providerId="LiveId" clId="{B639CA35-2A81-4735-BACE-C483C6477DD6}" dt="2021-11-08T04:59:00.125" v="106" actId="26606"/>
          <ac:spMkLst>
            <pc:docMk/>
            <pc:sldMk cId="1836076496" sldId="268"/>
            <ac:spMk id="3" creationId="{264EB770-DEBA-4968-8816-84C9026B5CA1}"/>
          </ac:spMkLst>
        </pc:spChg>
        <pc:spChg chg="mod topLvl">
          <ac:chgData name="Jason Knight" userId="03bbb8e5a6d6338b" providerId="LiveId" clId="{B639CA35-2A81-4735-BACE-C483C6477DD6}" dt="2021-11-08T06:02:16.003" v="776" actId="165"/>
          <ac:spMkLst>
            <pc:docMk/>
            <pc:sldMk cId="1836076496" sldId="268"/>
            <ac:spMk id="4" creationId="{F0774D31-8869-4493-9438-D33ABAAB42E4}"/>
          </ac:spMkLst>
        </pc:spChg>
        <pc:spChg chg="mod topLvl">
          <ac:chgData name="Jason Knight" userId="03bbb8e5a6d6338b" providerId="LiveId" clId="{B639CA35-2A81-4735-BACE-C483C6477DD6}" dt="2021-11-08T06:02:16.003" v="776" actId="165"/>
          <ac:spMkLst>
            <pc:docMk/>
            <pc:sldMk cId="1836076496" sldId="268"/>
            <ac:spMk id="6" creationId="{623D3CDF-E287-4DFD-B88C-39DF285A02A2}"/>
          </ac:spMkLst>
        </pc:spChg>
        <pc:spChg chg="mod topLvl">
          <ac:chgData name="Jason Knight" userId="03bbb8e5a6d6338b" providerId="LiveId" clId="{B639CA35-2A81-4735-BACE-C483C6477DD6}" dt="2021-11-08T06:02:16.003" v="776" actId="165"/>
          <ac:spMkLst>
            <pc:docMk/>
            <pc:sldMk cId="1836076496" sldId="268"/>
            <ac:spMk id="7" creationId="{A4CAF0A8-61C6-4885-898C-4BA88B4F25AB}"/>
          </ac:spMkLst>
        </pc:spChg>
        <pc:spChg chg="mod topLvl">
          <ac:chgData name="Jason Knight" userId="03bbb8e5a6d6338b" providerId="LiveId" clId="{B639CA35-2A81-4735-BACE-C483C6477DD6}" dt="2021-11-08T06:02:16.003" v="776" actId="165"/>
          <ac:spMkLst>
            <pc:docMk/>
            <pc:sldMk cId="1836076496" sldId="268"/>
            <ac:spMk id="8" creationId="{24BE6BFE-18F0-490C-8780-11B14524D666}"/>
          </ac:spMkLst>
        </pc:spChg>
        <pc:spChg chg="mod topLvl">
          <ac:chgData name="Jason Knight" userId="03bbb8e5a6d6338b" providerId="LiveId" clId="{B639CA35-2A81-4735-BACE-C483C6477DD6}" dt="2021-11-08T06:02:16.003" v="776" actId="165"/>
          <ac:spMkLst>
            <pc:docMk/>
            <pc:sldMk cId="1836076496" sldId="268"/>
            <ac:spMk id="9" creationId="{EE020F24-0FD2-4E7F-BAE3-E9E3CAFFC732}"/>
          </ac:spMkLst>
        </pc:spChg>
        <pc:spChg chg="mod topLvl">
          <ac:chgData name="Jason Knight" userId="03bbb8e5a6d6338b" providerId="LiveId" clId="{B639CA35-2A81-4735-BACE-C483C6477DD6}" dt="2021-11-08T06:02:16.003" v="776" actId="165"/>
          <ac:spMkLst>
            <pc:docMk/>
            <pc:sldMk cId="1836076496" sldId="268"/>
            <ac:spMk id="10" creationId="{0899D773-219E-47B2-8B36-9985A1025628}"/>
          </ac:spMkLst>
        </pc:spChg>
        <pc:grpChg chg="del mod">
          <ac:chgData name="Jason Knight" userId="03bbb8e5a6d6338b" providerId="LiveId" clId="{B639CA35-2A81-4735-BACE-C483C6477DD6}" dt="2021-11-08T06:02:16.003" v="776" actId="165"/>
          <ac:grpSpMkLst>
            <pc:docMk/>
            <pc:sldMk cId="1836076496" sldId="268"/>
            <ac:grpSpMk id="3" creationId="{FE2F9126-2A17-4F5C-A579-3FB45336DC90}"/>
          </ac:grpSpMkLst>
        </pc:grpChg>
        <pc:graphicFrameChg chg="add del">
          <ac:chgData name="Jason Knight" userId="03bbb8e5a6d6338b" providerId="LiveId" clId="{B639CA35-2A81-4735-BACE-C483C6477DD6}" dt="2021-11-08T06:01:48.813" v="773" actId="18245"/>
          <ac:graphicFrameMkLst>
            <pc:docMk/>
            <pc:sldMk cId="1836076496" sldId="268"/>
            <ac:graphicFrameMk id="5" creationId="{7E7468BB-B32B-48C8-A58B-0D0AC6C54EB9}"/>
          </ac:graphicFrameMkLst>
        </pc:graphicFrameChg>
      </pc:sldChg>
      <pc:sldChg chg="addSp delSp modSp mod setBg modAnim modNotesTx">
        <pc:chgData name="Jason Knight" userId="03bbb8e5a6d6338b" providerId="LiveId" clId="{B639CA35-2A81-4735-BACE-C483C6477DD6}" dt="2021-11-08T05:15:15.284" v="348" actId="403"/>
        <pc:sldMkLst>
          <pc:docMk/>
          <pc:sldMk cId="1996544786" sldId="271"/>
        </pc:sldMkLst>
        <pc:spChg chg="mod ord">
          <ac:chgData name="Jason Knight" userId="03bbb8e5a6d6338b" providerId="LiveId" clId="{B639CA35-2A81-4735-BACE-C483C6477DD6}" dt="2021-11-08T05:02:17.722" v="108" actId="26606"/>
          <ac:spMkLst>
            <pc:docMk/>
            <pc:sldMk cId="1996544786" sldId="271"/>
            <ac:spMk id="2" creationId="{6092C9F0-8BB3-4539-84AC-04B18039AF7F}"/>
          </ac:spMkLst>
        </pc:spChg>
        <pc:spChg chg="del">
          <ac:chgData name="Jason Knight" userId="03bbb8e5a6d6338b" providerId="LiveId" clId="{B639CA35-2A81-4735-BACE-C483C6477DD6}" dt="2021-11-08T05:02:02.981" v="107"/>
          <ac:spMkLst>
            <pc:docMk/>
            <pc:sldMk cId="1996544786" sldId="271"/>
            <ac:spMk id="3" creationId="{0D6C4C45-CD67-4980-8465-A60C57F3F433}"/>
          </ac:spMkLst>
        </pc:spChg>
        <pc:spChg chg="add mod">
          <ac:chgData name="Jason Knight" userId="03bbb8e5a6d6338b" providerId="LiveId" clId="{B639CA35-2A81-4735-BACE-C483C6477DD6}" dt="2021-11-08T05:15:15.284" v="348" actId="403"/>
          <ac:spMkLst>
            <pc:docMk/>
            <pc:sldMk cId="1996544786" sldId="271"/>
            <ac:spMk id="1030" creationId="{1B201D67-1577-40FA-9ABB-C64DBB84C077}"/>
          </ac:spMkLst>
        </pc:spChg>
        <pc:picChg chg="add mod">
          <ac:chgData name="Jason Knight" userId="03bbb8e5a6d6338b" providerId="LiveId" clId="{B639CA35-2A81-4735-BACE-C483C6477DD6}" dt="2021-11-08T05:02:17.722" v="108" actId="26606"/>
          <ac:picMkLst>
            <pc:docMk/>
            <pc:sldMk cId="1996544786" sldId="271"/>
            <ac:picMk id="1026" creationId="{6A48C8DF-1205-4E5F-87D4-ABFC81A9437C}"/>
          </ac:picMkLst>
        </pc:picChg>
      </pc:sldChg>
      <pc:sldChg chg="addSp delSp modSp mod setBg modAnim">
        <pc:chgData name="Jason Knight" userId="03bbb8e5a6d6338b" providerId="LiveId" clId="{B639CA35-2A81-4735-BACE-C483C6477DD6}" dt="2021-11-08T06:28:26.974" v="1381"/>
        <pc:sldMkLst>
          <pc:docMk/>
          <pc:sldMk cId="2444472896" sldId="273"/>
        </pc:sldMkLst>
        <pc:spChg chg="mod ord">
          <ac:chgData name="Jason Knight" userId="03bbb8e5a6d6338b" providerId="LiveId" clId="{B639CA35-2A81-4735-BACE-C483C6477DD6}" dt="2021-11-08T06:26:17.892" v="1238" actId="26606"/>
          <ac:spMkLst>
            <pc:docMk/>
            <pc:sldMk cId="2444472896" sldId="273"/>
            <ac:spMk id="2" creationId="{B0BC4A47-C849-4C8B-B27B-C80B41636D96}"/>
          </ac:spMkLst>
        </pc:spChg>
        <pc:spChg chg="del mod">
          <ac:chgData name="Jason Knight" userId="03bbb8e5a6d6338b" providerId="LiveId" clId="{B639CA35-2A81-4735-BACE-C483C6477DD6}" dt="2021-11-08T06:26:00.019" v="1237"/>
          <ac:spMkLst>
            <pc:docMk/>
            <pc:sldMk cId="2444472896" sldId="273"/>
            <ac:spMk id="3" creationId="{A7220E79-F373-46C9-9ACB-5799C58794E2}"/>
          </ac:spMkLst>
        </pc:spChg>
        <pc:spChg chg="add mod">
          <ac:chgData name="Jason Knight" userId="03bbb8e5a6d6338b" providerId="LiveId" clId="{B639CA35-2A81-4735-BACE-C483C6477DD6}" dt="2021-11-08T06:28:11.541" v="1379" actId="6549"/>
          <ac:spMkLst>
            <pc:docMk/>
            <pc:sldMk cId="2444472896" sldId="273"/>
            <ac:spMk id="1030" creationId="{B733B970-8881-4383-838C-5CE8A33D3785}"/>
          </ac:spMkLst>
        </pc:spChg>
        <pc:picChg chg="add mod">
          <ac:chgData name="Jason Knight" userId="03bbb8e5a6d6338b" providerId="LiveId" clId="{B639CA35-2A81-4735-BACE-C483C6477DD6}" dt="2021-11-08T06:26:17.892" v="1238" actId="26606"/>
          <ac:picMkLst>
            <pc:docMk/>
            <pc:sldMk cId="2444472896" sldId="273"/>
            <ac:picMk id="1026" creationId="{8E0B0B2E-CCAA-4C98-85B4-A0F87FBF21F8}"/>
          </ac:picMkLst>
        </pc:picChg>
      </pc:sldChg>
      <pc:sldChg chg="addSp delSp modSp mod setBg">
        <pc:chgData name="Jason Knight" userId="03bbb8e5a6d6338b" providerId="LiveId" clId="{B639CA35-2A81-4735-BACE-C483C6477DD6}" dt="2021-11-08T06:32:18.706" v="1605" actId="26606"/>
        <pc:sldMkLst>
          <pc:docMk/>
          <pc:sldMk cId="3586345893" sldId="274"/>
        </pc:sldMkLst>
        <pc:spChg chg="mod">
          <ac:chgData name="Jason Knight" userId="03bbb8e5a6d6338b" providerId="LiveId" clId="{B639CA35-2A81-4735-BACE-C483C6477DD6}" dt="2021-11-08T06:32:18.706" v="1605" actId="26606"/>
          <ac:spMkLst>
            <pc:docMk/>
            <pc:sldMk cId="3586345893" sldId="274"/>
            <ac:spMk id="2" creationId="{B0BC4A47-C849-4C8B-B27B-C80B41636D96}"/>
          </ac:spMkLst>
        </pc:spChg>
        <pc:spChg chg="del mod">
          <ac:chgData name="Jason Knight" userId="03bbb8e5a6d6338b" providerId="LiveId" clId="{B639CA35-2A81-4735-BACE-C483C6477DD6}" dt="2021-11-08T06:32:18.706" v="1605" actId="26606"/>
          <ac:spMkLst>
            <pc:docMk/>
            <pc:sldMk cId="3586345893" sldId="274"/>
            <ac:spMk id="3" creationId="{A7220E79-F373-46C9-9ACB-5799C58794E2}"/>
          </ac:spMkLst>
        </pc:spChg>
        <pc:graphicFrameChg chg="add">
          <ac:chgData name="Jason Knight" userId="03bbb8e5a6d6338b" providerId="LiveId" clId="{B639CA35-2A81-4735-BACE-C483C6477DD6}" dt="2021-11-08T06:32:18.706" v="1605" actId="26606"/>
          <ac:graphicFrameMkLst>
            <pc:docMk/>
            <pc:sldMk cId="3586345893" sldId="274"/>
            <ac:graphicFrameMk id="5" creationId="{CA6ABFC3-0786-4D58-A7D1-A717AAE5CEE2}"/>
          </ac:graphicFrameMkLst>
        </pc:graphicFrameChg>
        <pc:picChg chg="add">
          <ac:chgData name="Jason Knight" userId="03bbb8e5a6d6338b" providerId="LiveId" clId="{B639CA35-2A81-4735-BACE-C483C6477DD6}" dt="2021-11-08T06:32:18.706" v="1605" actId="26606"/>
          <ac:picMkLst>
            <pc:docMk/>
            <pc:sldMk cId="3586345893" sldId="274"/>
            <ac:picMk id="9" creationId="{82AABC82-C2D1-4340-A6DF-6E73DF06FCAC}"/>
          </ac:picMkLst>
        </pc:picChg>
      </pc:sldChg>
      <pc:sldChg chg="addSp delSp modSp mod setBg modAnim">
        <pc:chgData name="Jason Knight" userId="03bbb8e5a6d6338b" providerId="LiveId" clId="{B639CA35-2A81-4735-BACE-C483C6477DD6}" dt="2021-11-08T06:22:57.190" v="1184" actId="20577"/>
        <pc:sldMkLst>
          <pc:docMk/>
          <pc:sldMk cId="2165813908" sldId="275"/>
        </pc:sldMkLst>
        <pc:spChg chg="mod">
          <ac:chgData name="Jason Knight" userId="03bbb8e5a6d6338b" providerId="LiveId" clId="{B639CA35-2A81-4735-BACE-C483C6477DD6}" dt="2021-11-08T06:21:58.403" v="1174" actId="26606"/>
          <ac:spMkLst>
            <pc:docMk/>
            <pc:sldMk cId="2165813908" sldId="275"/>
            <ac:spMk id="2" creationId="{30C1EE62-D29F-4329-A908-8C8E743CC0CC}"/>
          </ac:spMkLst>
        </pc:spChg>
        <pc:spChg chg="mod">
          <ac:chgData name="Jason Knight" userId="03bbb8e5a6d6338b" providerId="LiveId" clId="{B639CA35-2A81-4735-BACE-C483C6477DD6}" dt="2021-11-08T06:22:57.190" v="1184" actId="20577"/>
          <ac:spMkLst>
            <pc:docMk/>
            <pc:sldMk cId="2165813908" sldId="275"/>
            <ac:spMk id="3" creationId="{DA1905AA-3677-43A9-BD73-9460B5DC329C}"/>
          </ac:spMkLst>
        </pc:spChg>
        <pc:spChg chg="add del">
          <ac:chgData name="Jason Knight" userId="03bbb8e5a6d6338b" providerId="LiveId" clId="{B639CA35-2A81-4735-BACE-C483C6477DD6}" dt="2021-11-08T06:21:58.403" v="1174" actId="26606"/>
          <ac:spMkLst>
            <pc:docMk/>
            <pc:sldMk cId="2165813908" sldId="275"/>
            <ac:spMk id="8" creationId="{9A6C2C86-63BF-47D5-AA3F-905111A238E2}"/>
          </ac:spMkLst>
        </pc:spChg>
        <pc:spChg chg="add">
          <ac:chgData name="Jason Knight" userId="03bbb8e5a6d6338b" providerId="LiveId" clId="{B639CA35-2A81-4735-BACE-C483C6477DD6}" dt="2021-11-08T06:21:58.403" v="1174" actId="26606"/>
          <ac:spMkLst>
            <pc:docMk/>
            <pc:sldMk cId="2165813908" sldId="275"/>
            <ac:spMk id="15" creationId="{AC224410-FF86-4FBB-A05E-61232D4B1368}"/>
          </ac:spMkLst>
        </pc:spChg>
        <pc:spChg chg="add">
          <ac:chgData name="Jason Knight" userId="03bbb8e5a6d6338b" providerId="LiveId" clId="{B639CA35-2A81-4735-BACE-C483C6477DD6}" dt="2021-11-08T06:21:58.403" v="1174" actId="26606"/>
          <ac:spMkLst>
            <pc:docMk/>
            <pc:sldMk cId="2165813908" sldId="275"/>
            <ac:spMk id="17" creationId="{F3BDD110-869E-4A8C-9250-C7AE5C840842}"/>
          </ac:spMkLst>
        </pc:spChg>
        <pc:cxnChg chg="add del">
          <ac:chgData name="Jason Knight" userId="03bbb8e5a6d6338b" providerId="LiveId" clId="{B639CA35-2A81-4735-BACE-C483C6477DD6}" dt="2021-11-08T06:21:58.403" v="1174" actId="26606"/>
          <ac:cxnSpMkLst>
            <pc:docMk/>
            <pc:sldMk cId="2165813908" sldId="275"/>
            <ac:cxnSpMk id="10" creationId="{425A0768-3044-4AA9-A889-D2CAA68C517A}"/>
          </ac:cxnSpMkLst>
        </pc:cxnChg>
      </pc:sldChg>
      <pc:sldChg chg="addSp modSp mod setBg addAnim modAnim">
        <pc:chgData name="Jason Knight" userId="03bbb8e5a6d6338b" providerId="LiveId" clId="{B639CA35-2A81-4735-BACE-C483C6477DD6}" dt="2021-11-08T05:19:22.075" v="522"/>
        <pc:sldMkLst>
          <pc:docMk/>
          <pc:sldMk cId="88608026" sldId="276"/>
        </pc:sldMkLst>
        <pc:spChg chg="mod">
          <ac:chgData name="Jason Knight" userId="03bbb8e5a6d6338b" providerId="LiveId" clId="{B639CA35-2A81-4735-BACE-C483C6477DD6}" dt="2021-11-08T05:13:07.466" v="325" actId="26606"/>
          <ac:spMkLst>
            <pc:docMk/>
            <pc:sldMk cId="88608026" sldId="276"/>
            <ac:spMk id="2" creationId="{30C1EE62-D29F-4329-A908-8C8E743CC0CC}"/>
          </ac:spMkLst>
        </pc:spChg>
        <pc:spChg chg="mod">
          <ac:chgData name="Jason Knight" userId="03bbb8e5a6d6338b" providerId="LiveId" clId="{B639CA35-2A81-4735-BACE-C483C6477DD6}" dt="2021-11-08T05:13:22.080" v="338" actId="403"/>
          <ac:spMkLst>
            <pc:docMk/>
            <pc:sldMk cId="88608026" sldId="276"/>
            <ac:spMk id="3" creationId="{DA1905AA-3677-43A9-BD73-9460B5DC329C}"/>
          </ac:spMkLst>
        </pc:spChg>
        <pc:picChg chg="add mod ord">
          <ac:chgData name="Jason Knight" userId="03bbb8e5a6d6338b" providerId="LiveId" clId="{B639CA35-2A81-4735-BACE-C483C6477DD6}" dt="2021-11-08T05:13:18.118" v="328" actId="27614"/>
          <ac:picMkLst>
            <pc:docMk/>
            <pc:sldMk cId="88608026" sldId="276"/>
            <ac:picMk id="2050" creationId="{4346B5BC-82F3-457A-BA9A-41CE728DCB5F}"/>
          </ac:picMkLst>
        </pc:picChg>
      </pc:sldChg>
      <pc:sldChg chg="addSp delSp modSp mod setBg modAnim">
        <pc:chgData name="Jason Knight" userId="03bbb8e5a6d6338b" providerId="LiveId" clId="{B639CA35-2A81-4735-BACE-C483C6477DD6}" dt="2021-11-08T06:41:35.098" v="1965"/>
        <pc:sldMkLst>
          <pc:docMk/>
          <pc:sldMk cId="4029258476" sldId="277"/>
        </pc:sldMkLst>
        <pc:spChg chg="mod">
          <ac:chgData name="Jason Knight" userId="03bbb8e5a6d6338b" providerId="LiveId" clId="{B639CA35-2A81-4735-BACE-C483C6477DD6}" dt="2021-11-08T06:40:48.213" v="1846" actId="26606"/>
          <ac:spMkLst>
            <pc:docMk/>
            <pc:sldMk cId="4029258476" sldId="277"/>
            <ac:spMk id="2" creationId="{8F72B997-817F-45F5-9010-DEC6407DF21E}"/>
          </ac:spMkLst>
        </pc:spChg>
        <pc:spChg chg="del">
          <ac:chgData name="Jason Knight" userId="03bbb8e5a6d6338b" providerId="LiveId" clId="{B639CA35-2A81-4735-BACE-C483C6477DD6}" dt="2021-11-08T06:35:22.188" v="1606" actId="931"/>
          <ac:spMkLst>
            <pc:docMk/>
            <pc:sldMk cId="4029258476" sldId="277"/>
            <ac:spMk id="3" creationId="{02357D12-5517-4C60-A2A3-1A8E670CC96D}"/>
          </ac:spMkLst>
        </pc:spChg>
        <pc:spChg chg="add mod">
          <ac:chgData name="Jason Knight" userId="03bbb8e5a6d6338b" providerId="LiveId" clId="{B639CA35-2A81-4735-BACE-C483C6477DD6}" dt="2021-11-08T06:41:22.920" v="1964" actId="404"/>
          <ac:spMkLst>
            <pc:docMk/>
            <pc:sldMk cId="4029258476" sldId="277"/>
            <ac:spMk id="9" creationId="{59A15612-B627-4CE4-B765-067FB311572F}"/>
          </ac:spMkLst>
        </pc:spChg>
        <pc:picChg chg="add del mod">
          <ac:chgData name="Jason Knight" userId="03bbb8e5a6d6338b" providerId="LiveId" clId="{B639CA35-2A81-4735-BACE-C483C6477DD6}" dt="2021-11-08T06:40:12.669" v="1843" actId="478"/>
          <ac:picMkLst>
            <pc:docMk/>
            <pc:sldMk cId="4029258476" sldId="277"/>
            <ac:picMk id="5" creationId="{AAF45D1A-69FB-4989-BD71-603193635B86}"/>
          </ac:picMkLst>
        </pc:picChg>
        <pc:picChg chg="add del">
          <ac:chgData name="Jason Knight" userId="03bbb8e5a6d6338b" providerId="LiveId" clId="{B639CA35-2A81-4735-BACE-C483C6477DD6}" dt="2021-11-08T06:40:48.217" v="1847" actId="26606"/>
          <ac:picMkLst>
            <pc:docMk/>
            <pc:sldMk cId="4029258476" sldId="277"/>
            <ac:picMk id="12" creationId="{E0BE7827-5B1A-4F37-BF70-19F7C5C6BDEB}"/>
          </ac:picMkLst>
        </pc:picChg>
        <pc:picChg chg="add">
          <ac:chgData name="Jason Knight" userId="03bbb8e5a6d6338b" providerId="LiveId" clId="{B639CA35-2A81-4735-BACE-C483C6477DD6}" dt="2021-11-08T06:40:48.217" v="1847" actId="26606"/>
          <ac:picMkLst>
            <pc:docMk/>
            <pc:sldMk cId="4029258476" sldId="277"/>
            <ac:picMk id="71" creationId="{E0BE7827-5B1A-4F37-BF70-19F7C5C6BDEB}"/>
          </ac:picMkLst>
        </pc:picChg>
        <pc:picChg chg="add mod ord">
          <ac:chgData name="Jason Knight" userId="03bbb8e5a6d6338b" providerId="LiveId" clId="{B639CA35-2A81-4735-BACE-C483C6477DD6}" dt="2021-11-08T06:40:48.217" v="1847" actId="26606"/>
          <ac:picMkLst>
            <pc:docMk/>
            <pc:sldMk cId="4029258476" sldId="277"/>
            <ac:picMk id="1026" creationId="{66A44400-A5BF-4F00-B87F-0A9DA2A4D27B}"/>
          </ac:picMkLst>
        </pc:picChg>
      </pc:sldChg>
      <pc:sldChg chg="addSp modSp mod setBg modAnim">
        <pc:chgData name="Jason Knight" userId="03bbb8e5a6d6338b" providerId="LiveId" clId="{B639CA35-2A81-4735-BACE-C483C6477DD6}" dt="2021-11-08T06:55:39.672" v="2208"/>
        <pc:sldMkLst>
          <pc:docMk/>
          <pc:sldMk cId="70175331" sldId="278"/>
        </pc:sldMkLst>
        <pc:spChg chg="mod">
          <ac:chgData name="Jason Knight" userId="03bbb8e5a6d6338b" providerId="LiveId" clId="{B639CA35-2A81-4735-BACE-C483C6477DD6}" dt="2021-11-08T06:45:55.980" v="1978" actId="26606"/>
          <ac:spMkLst>
            <pc:docMk/>
            <pc:sldMk cId="70175331" sldId="278"/>
            <ac:spMk id="2" creationId="{62332D38-A18F-468B-96EF-CC64D1BEB640}"/>
          </ac:spMkLst>
        </pc:spChg>
        <pc:spChg chg="mod">
          <ac:chgData name="Jason Knight" userId="03bbb8e5a6d6338b" providerId="LiveId" clId="{B639CA35-2A81-4735-BACE-C483C6477DD6}" dt="2021-11-08T06:49:08.664" v="2169" actId="6549"/>
          <ac:spMkLst>
            <pc:docMk/>
            <pc:sldMk cId="70175331" sldId="278"/>
            <ac:spMk id="3" creationId="{123EFC7A-E9D0-4488-A03B-F4E255A92CAF}"/>
          </ac:spMkLst>
        </pc:spChg>
        <pc:picChg chg="add">
          <ac:chgData name="Jason Knight" userId="03bbb8e5a6d6338b" providerId="LiveId" clId="{B639CA35-2A81-4735-BACE-C483C6477DD6}" dt="2021-11-08T06:45:55.980" v="1978" actId="26606"/>
          <ac:picMkLst>
            <pc:docMk/>
            <pc:sldMk cId="70175331" sldId="278"/>
            <ac:picMk id="71" creationId="{B536FA4E-0152-4E27-91DA-0FC22D1846BB}"/>
          </ac:picMkLst>
        </pc:picChg>
        <pc:picChg chg="add mod ord">
          <ac:chgData name="Jason Knight" userId="03bbb8e5a6d6338b" providerId="LiveId" clId="{B639CA35-2A81-4735-BACE-C483C6477DD6}" dt="2021-11-08T06:45:55.980" v="1978" actId="26606"/>
          <ac:picMkLst>
            <pc:docMk/>
            <pc:sldMk cId="70175331" sldId="278"/>
            <ac:picMk id="2050" creationId="{CC38190F-9EDB-4FF6-AA7E-8E5DDE6156A6}"/>
          </ac:picMkLst>
        </pc:picChg>
      </pc:sldChg>
      <pc:sldChg chg="addSp delSp modSp mod setBg modAnim">
        <pc:chgData name="Jason Knight" userId="03bbb8e5a6d6338b" providerId="LiveId" clId="{B639CA35-2A81-4735-BACE-C483C6477DD6}" dt="2021-11-08T06:54:30.654" v="2202"/>
        <pc:sldMkLst>
          <pc:docMk/>
          <pc:sldMk cId="67912059" sldId="279"/>
        </pc:sldMkLst>
        <pc:spChg chg="mod">
          <ac:chgData name="Jason Knight" userId="03bbb8e5a6d6338b" providerId="LiveId" clId="{B639CA35-2A81-4735-BACE-C483C6477DD6}" dt="2021-11-08T06:50:15.642" v="2174" actId="26606"/>
          <ac:spMkLst>
            <pc:docMk/>
            <pc:sldMk cId="67912059" sldId="279"/>
            <ac:spMk id="2" creationId="{F580BCA4-E198-4B19-93D4-418964B64B91}"/>
          </ac:spMkLst>
        </pc:spChg>
        <pc:spChg chg="add del">
          <ac:chgData name="Jason Knight" userId="03bbb8e5a6d6338b" providerId="LiveId" clId="{B639CA35-2A81-4735-BACE-C483C6477DD6}" dt="2021-11-08T06:50:15.642" v="2174" actId="26606"/>
          <ac:spMkLst>
            <pc:docMk/>
            <pc:sldMk cId="67912059" sldId="279"/>
            <ac:spMk id="3" creationId="{DA49432B-C2E3-48C1-96DE-B778188D43DC}"/>
          </ac:spMkLst>
        </pc:spChg>
        <pc:spChg chg="mod topLvl">
          <ac:chgData name="Jason Knight" userId="03bbb8e5a6d6338b" providerId="LiveId" clId="{B639CA35-2A81-4735-BACE-C483C6477DD6}" dt="2021-11-08T06:50:39.082" v="2176" actId="165"/>
          <ac:spMkLst>
            <pc:docMk/>
            <pc:sldMk cId="67912059" sldId="279"/>
            <ac:spMk id="6" creationId="{19D6750A-9CE4-449F-8CA1-3ABE76450FB6}"/>
          </ac:spMkLst>
        </pc:spChg>
        <pc:spChg chg="mod topLvl">
          <ac:chgData name="Jason Knight" userId="03bbb8e5a6d6338b" providerId="LiveId" clId="{B639CA35-2A81-4735-BACE-C483C6477DD6}" dt="2021-11-08T06:50:39.082" v="2176" actId="165"/>
          <ac:spMkLst>
            <pc:docMk/>
            <pc:sldMk cId="67912059" sldId="279"/>
            <ac:spMk id="7" creationId="{B9827BBE-D31D-41FF-8C4E-41407E6F4C25}"/>
          </ac:spMkLst>
        </pc:spChg>
        <pc:spChg chg="mod topLvl">
          <ac:chgData name="Jason Knight" userId="03bbb8e5a6d6338b" providerId="LiveId" clId="{B639CA35-2A81-4735-BACE-C483C6477DD6}" dt="2021-11-08T06:50:39.082" v="2176" actId="165"/>
          <ac:spMkLst>
            <pc:docMk/>
            <pc:sldMk cId="67912059" sldId="279"/>
            <ac:spMk id="8" creationId="{3B2D9A3E-322D-4590-B403-28C98078FC4E}"/>
          </ac:spMkLst>
        </pc:spChg>
        <pc:spChg chg="mod topLvl">
          <ac:chgData name="Jason Knight" userId="03bbb8e5a6d6338b" providerId="LiveId" clId="{B639CA35-2A81-4735-BACE-C483C6477DD6}" dt="2021-11-08T06:50:39.082" v="2176" actId="165"/>
          <ac:spMkLst>
            <pc:docMk/>
            <pc:sldMk cId="67912059" sldId="279"/>
            <ac:spMk id="10" creationId="{A2AF487A-0F8E-4562-84AB-DD7FABE51356}"/>
          </ac:spMkLst>
        </pc:spChg>
        <pc:spChg chg="mod topLvl">
          <ac:chgData name="Jason Knight" userId="03bbb8e5a6d6338b" providerId="LiveId" clId="{B639CA35-2A81-4735-BACE-C483C6477DD6}" dt="2021-11-08T06:50:39.082" v="2176" actId="165"/>
          <ac:spMkLst>
            <pc:docMk/>
            <pc:sldMk cId="67912059" sldId="279"/>
            <ac:spMk id="13" creationId="{96C23B30-31C9-4A1C-A08D-C5DE8F825F34}"/>
          </ac:spMkLst>
        </pc:spChg>
        <pc:spChg chg="mod topLvl">
          <ac:chgData name="Jason Knight" userId="03bbb8e5a6d6338b" providerId="LiveId" clId="{B639CA35-2A81-4735-BACE-C483C6477DD6}" dt="2021-11-08T06:50:39.082" v="2176" actId="165"/>
          <ac:spMkLst>
            <pc:docMk/>
            <pc:sldMk cId="67912059" sldId="279"/>
            <ac:spMk id="16" creationId="{5342F0C9-4DFF-4E57-A46C-1297D97EB1BA}"/>
          </ac:spMkLst>
        </pc:spChg>
        <pc:grpChg chg="del mod">
          <ac:chgData name="Jason Knight" userId="03bbb8e5a6d6338b" providerId="LiveId" clId="{B639CA35-2A81-4735-BACE-C483C6477DD6}" dt="2021-11-08T06:50:39.082" v="2176" actId="165"/>
          <ac:grpSpMkLst>
            <pc:docMk/>
            <pc:sldMk cId="67912059" sldId="279"/>
            <ac:grpSpMk id="4" creationId="{41BE9F9E-B6BD-4F8F-AD08-D4741D19033E}"/>
          </ac:grpSpMkLst>
        </pc:grpChg>
        <pc:graphicFrameChg chg="add del">
          <ac:chgData name="Jason Knight" userId="03bbb8e5a6d6338b" providerId="LiveId" clId="{B639CA35-2A81-4735-BACE-C483C6477DD6}" dt="2021-11-08T06:50:13.672" v="2171" actId="26606"/>
          <ac:graphicFrameMkLst>
            <pc:docMk/>
            <pc:sldMk cId="67912059" sldId="279"/>
            <ac:graphicFrameMk id="5" creationId="{827EC4F2-C2B0-46A1-BC70-C05108DF27F4}"/>
          </ac:graphicFrameMkLst>
        </pc:graphicFrameChg>
        <pc:graphicFrameChg chg="add del">
          <ac:chgData name="Jason Knight" userId="03bbb8e5a6d6338b" providerId="LiveId" clId="{B639CA35-2A81-4735-BACE-C483C6477DD6}" dt="2021-11-08T06:50:15.593" v="2173" actId="26606"/>
          <ac:graphicFrameMkLst>
            <pc:docMk/>
            <pc:sldMk cId="67912059" sldId="279"/>
            <ac:graphicFrameMk id="12" creationId="{A24AC466-0396-4839-A847-7A71AF4ABC59}"/>
          </ac:graphicFrameMkLst>
        </pc:graphicFrameChg>
        <pc:graphicFrameChg chg="add del">
          <ac:chgData name="Jason Knight" userId="03bbb8e5a6d6338b" providerId="LiveId" clId="{B639CA35-2A81-4735-BACE-C483C6477DD6}" dt="2021-11-08T06:50:32.933" v="2175" actId="18245"/>
          <ac:graphicFrameMkLst>
            <pc:docMk/>
            <pc:sldMk cId="67912059" sldId="279"/>
            <ac:graphicFrameMk id="15" creationId="{827EC4F2-C2B0-46A1-BC70-C05108DF27F4}"/>
          </ac:graphicFrameMkLst>
        </pc:graphicFrameChg>
        <pc:picChg chg="add del">
          <ac:chgData name="Jason Knight" userId="03bbb8e5a6d6338b" providerId="LiveId" clId="{B639CA35-2A81-4735-BACE-C483C6477DD6}" dt="2021-11-08T06:50:13.672" v="2171" actId="26606"/>
          <ac:picMkLst>
            <pc:docMk/>
            <pc:sldMk cId="67912059" sldId="279"/>
            <ac:picMk id="9" creationId="{82AABC82-C2D1-4340-A6DF-6E73DF06FCAC}"/>
          </ac:picMkLst>
        </pc:picChg>
        <pc:picChg chg="add del">
          <ac:chgData name="Jason Knight" userId="03bbb8e5a6d6338b" providerId="LiveId" clId="{B639CA35-2A81-4735-BACE-C483C6477DD6}" dt="2021-11-08T06:50:15.593" v="2173" actId="26606"/>
          <ac:picMkLst>
            <pc:docMk/>
            <pc:sldMk cId="67912059" sldId="279"/>
            <ac:picMk id="11" creationId="{82AABC82-C2D1-4340-A6DF-6E73DF06FCAC}"/>
          </ac:picMkLst>
        </pc:picChg>
        <pc:picChg chg="add">
          <ac:chgData name="Jason Knight" userId="03bbb8e5a6d6338b" providerId="LiveId" clId="{B639CA35-2A81-4735-BACE-C483C6477DD6}" dt="2021-11-08T06:50:15.642" v="2174" actId="26606"/>
          <ac:picMkLst>
            <pc:docMk/>
            <pc:sldMk cId="67912059" sldId="279"/>
            <ac:picMk id="14" creationId="{82AABC82-C2D1-4340-A6DF-6E73DF06FCAC}"/>
          </ac:picMkLst>
        </pc:picChg>
        <pc:picChg chg="add mod">
          <ac:chgData name="Jason Knight" userId="03bbb8e5a6d6338b" providerId="LiveId" clId="{B639CA35-2A81-4735-BACE-C483C6477DD6}" dt="2021-11-08T06:54:15.708" v="2201" actId="1076"/>
          <ac:picMkLst>
            <pc:docMk/>
            <pc:sldMk cId="67912059" sldId="279"/>
            <ac:picMk id="3074" creationId="{54DE1EF0-B0A2-44BE-92C9-8E6A350F38B8}"/>
          </ac:picMkLst>
        </pc:picChg>
        <pc:picChg chg="add mod">
          <ac:chgData name="Jason Knight" userId="03bbb8e5a6d6338b" providerId="LiveId" clId="{B639CA35-2A81-4735-BACE-C483C6477DD6}" dt="2021-11-08T06:54:15.708" v="2201" actId="1076"/>
          <ac:picMkLst>
            <pc:docMk/>
            <pc:sldMk cId="67912059" sldId="279"/>
            <ac:picMk id="3076" creationId="{EAAE5FBE-AFB7-4CCC-8ACE-98DE2231C6E2}"/>
          </ac:picMkLst>
        </pc:picChg>
      </pc:sldChg>
      <pc:sldChg chg="addSp delSp modSp mod setBg modAnim setClrOvrMap">
        <pc:chgData name="Jason Knight" userId="03bbb8e5a6d6338b" providerId="LiveId" clId="{B639CA35-2A81-4735-BACE-C483C6477DD6}" dt="2021-11-08T07:04:40.264" v="2323"/>
        <pc:sldMkLst>
          <pc:docMk/>
          <pc:sldMk cId="996669767" sldId="280"/>
        </pc:sldMkLst>
        <pc:spChg chg="mod">
          <ac:chgData name="Jason Knight" userId="03bbb8e5a6d6338b" providerId="LiveId" clId="{B639CA35-2A81-4735-BACE-C483C6477DD6}" dt="2021-11-08T07:04:07.593" v="2319" actId="403"/>
          <ac:spMkLst>
            <pc:docMk/>
            <pc:sldMk cId="996669767" sldId="280"/>
            <ac:spMk id="2" creationId="{47416CB0-E44B-4B52-861C-80A13A2E598E}"/>
          </ac:spMkLst>
        </pc:spChg>
        <pc:spChg chg="add del mod ord">
          <ac:chgData name="Jason Knight" userId="03bbb8e5a6d6338b" providerId="LiveId" clId="{B639CA35-2A81-4735-BACE-C483C6477DD6}" dt="2021-11-08T07:03:35.161" v="2311" actId="14100"/>
          <ac:spMkLst>
            <pc:docMk/>
            <pc:sldMk cId="996669767" sldId="280"/>
            <ac:spMk id="3" creationId="{F8B7C5E8-94F6-4A3F-A3FA-B78ACBC8A613}"/>
          </ac:spMkLst>
        </pc:spChg>
        <pc:spChg chg="add">
          <ac:chgData name="Jason Knight" userId="03bbb8e5a6d6338b" providerId="LiveId" clId="{B639CA35-2A81-4735-BACE-C483C6477DD6}" dt="2021-11-08T07:03:13.111" v="2305" actId="26606"/>
          <ac:spMkLst>
            <pc:docMk/>
            <pc:sldMk cId="996669767" sldId="280"/>
            <ac:spMk id="4102" creationId="{95CB840F-8E41-4CA5-B79B-25CC80AD234A}"/>
          </ac:spMkLst>
        </pc:spChg>
        <pc:picChg chg="add del">
          <ac:chgData name="Jason Knight" userId="03bbb8e5a6d6338b" providerId="LiveId" clId="{B639CA35-2A81-4735-BACE-C483C6477DD6}" dt="2021-11-08T07:03:13.105" v="2304" actId="26606"/>
          <ac:picMkLst>
            <pc:docMk/>
            <pc:sldMk cId="996669767" sldId="280"/>
            <ac:picMk id="73" creationId="{C115FFBB-C8EA-4BA2-A5DD-FE37795051B2}"/>
          </ac:picMkLst>
        </pc:picChg>
        <pc:picChg chg="add del mod">
          <ac:chgData name="Jason Knight" userId="03bbb8e5a6d6338b" providerId="LiveId" clId="{B639CA35-2A81-4735-BACE-C483C6477DD6}" dt="2021-11-08T07:01:47.691" v="2215"/>
          <ac:picMkLst>
            <pc:docMk/>
            <pc:sldMk cId="996669767" sldId="280"/>
            <ac:picMk id="4098" creationId="{F859FF76-3CBA-4AA0-8721-8D99F76D4F1A}"/>
          </ac:picMkLst>
        </pc:picChg>
        <pc:picChg chg="add mod">
          <ac:chgData name="Jason Knight" userId="03bbb8e5a6d6338b" providerId="LiveId" clId="{B639CA35-2A81-4735-BACE-C483C6477DD6}" dt="2021-11-08T07:03:13.111" v="2305" actId="26606"/>
          <ac:picMkLst>
            <pc:docMk/>
            <pc:sldMk cId="996669767" sldId="280"/>
            <ac:picMk id="4100" creationId="{10C00607-BB8C-4FE6-8C66-9C4B44315609}"/>
          </ac:picMkLst>
        </pc:picChg>
      </pc:sldChg>
      <pc:sldChg chg="addSp modSp mod setBg modAnim modNotesTx">
        <pc:chgData name="Jason Knight" userId="03bbb8e5a6d6338b" providerId="LiveId" clId="{B639CA35-2A81-4735-BACE-C483C6477DD6}" dt="2021-11-08T07:12:47.983" v="2440" actId="20577"/>
        <pc:sldMkLst>
          <pc:docMk/>
          <pc:sldMk cId="636599258" sldId="281"/>
        </pc:sldMkLst>
        <pc:spChg chg="mod">
          <ac:chgData name="Jason Knight" userId="03bbb8e5a6d6338b" providerId="LiveId" clId="{B639CA35-2A81-4735-BACE-C483C6477DD6}" dt="2021-11-08T07:12:47.983" v="2440" actId="20577"/>
          <ac:spMkLst>
            <pc:docMk/>
            <pc:sldMk cId="636599258" sldId="281"/>
            <ac:spMk id="2" creationId="{0A57EE75-E80A-44CA-8C6A-22ADEC1D2887}"/>
          </ac:spMkLst>
        </pc:spChg>
        <pc:spChg chg="mod">
          <ac:chgData name="Jason Knight" userId="03bbb8e5a6d6338b" providerId="LiveId" clId="{B639CA35-2A81-4735-BACE-C483C6477DD6}" dt="2021-11-08T07:10:02.774" v="2344" actId="20577"/>
          <ac:spMkLst>
            <pc:docMk/>
            <pc:sldMk cId="636599258" sldId="281"/>
            <ac:spMk id="3" creationId="{D2D44ED5-8426-4577-A9FC-017937CA490B}"/>
          </ac:spMkLst>
        </pc:spChg>
        <pc:picChg chg="add mod ord">
          <ac:chgData name="Jason Knight" userId="03bbb8e5a6d6338b" providerId="LiveId" clId="{B639CA35-2A81-4735-BACE-C483C6477DD6}" dt="2021-11-08T07:09:33.693" v="2327" actId="26606"/>
          <ac:picMkLst>
            <pc:docMk/>
            <pc:sldMk cId="636599258" sldId="281"/>
            <ac:picMk id="1026" creationId="{4154017B-1453-400B-B72D-0734652CABC7}"/>
          </ac:picMkLst>
        </pc:picChg>
      </pc:sldChg>
      <pc:sldChg chg="add del">
        <pc:chgData name="Jason Knight" userId="03bbb8e5a6d6338b" providerId="LiveId" clId="{B639CA35-2A81-4735-BACE-C483C6477DD6}" dt="2021-11-08T07:12:14.848" v="2389" actId="47"/>
        <pc:sldMkLst>
          <pc:docMk/>
          <pc:sldMk cId="3751012982" sldId="282"/>
        </pc:sldMkLst>
      </pc:sldChg>
      <pc:sldChg chg="modSp add del mod">
        <pc:chgData name="Jason Knight" userId="03bbb8e5a6d6338b" providerId="LiveId" clId="{B639CA35-2A81-4735-BACE-C483C6477DD6}" dt="2021-11-08T07:12:15.601" v="2400" actId="47"/>
        <pc:sldMkLst>
          <pc:docMk/>
          <pc:sldMk cId="3527141092" sldId="283"/>
        </pc:sldMkLst>
        <pc:spChg chg="mod">
          <ac:chgData name="Jason Knight" userId="03bbb8e5a6d6338b" providerId="LiveId" clId="{B639CA35-2A81-4735-BACE-C483C6477DD6}" dt="2021-11-08T07:12:15.414" v="2393" actId="20577"/>
          <ac:spMkLst>
            <pc:docMk/>
            <pc:sldMk cId="3527141092" sldId="283"/>
            <ac:spMk id="3" creationId="{FAFA1990-5C5F-4BE0-8836-98D259FD8BC1}"/>
          </ac:spMkLst>
        </pc:spChg>
      </pc:sldChg>
      <pc:sldChg chg="del">
        <pc:chgData name="Jason Knight" userId="03bbb8e5a6d6338b" providerId="LiveId" clId="{B639CA35-2A81-4735-BACE-C483C6477DD6}" dt="2021-11-08T07:14:08.431" v="2466" actId="47"/>
        <pc:sldMkLst>
          <pc:docMk/>
          <pc:sldMk cId="2771060602" sldId="284"/>
        </pc:sldMkLst>
      </pc:sldChg>
      <pc:sldChg chg="addSp delSp modSp mod setBg">
        <pc:chgData name="Jason Knight" userId="03bbb8e5a6d6338b" providerId="LiveId" clId="{B639CA35-2A81-4735-BACE-C483C6477DD6}" dt="2021-11-08T07:18:45.551" v="2497" actId="1076"/>
        <pc:sldMkLst>
          <pc:docMk/>
          <pc:sldMk cId="485086875" sldId="285"/>
        </pc:sldMkLst>
        <pc:spChg chg="mod">
          <ac:chgData name="Jason Knight" userId="03bbb8e5a6d6338b" providerId="LiveId" clId="{B639CA35-2A81-4735-BACE-C483C6477DD6}" dt="2021-11-08T07:18:24.207" v="2493" actId="26606"/>
          <ac:spMkLst>
            <pc:docMk/>
            <pc:sldMk cId="485086875" sldId="285"/>
            <ac:spMk id="2" creationId="{D4EBF7CE-CE54-4B0A-A4F3-F18CEBD3D0C6}"/>
          </ac:spMkLst>
        </pc:spChg>
        <pc:spChg chg="mod">
          <ac:chgData name="Jason Knight" userId="03bbb8e5a6d6338b" providerId="LiveId" clId="{B639CA35-2A81-4735-BACE-C483C6477DD6}" dt="2021-11-08T07:18:24.207" v="2493" actId="26606"/>
          <ac:spMkLst>
            <pc:docMk/>
            <pc:sldMk cId="485086875" sldId="285"/>
            <ac:spMk id="3" creationId="{B2C3C84A-E8AD-4353-8EA9-DD3ADEC627AF}"/>
          </ac:spMkLst>
        </pc:spChg>
        <pc:picChg chg="add del">
          <ac:chgData name="Jason Knight" userId="03bbb8e5a6d6338b" providerId="LiveId" clId="{B639CA35-2A81-4735-BACE-C483C6477DD6}" dt="2021-11-08T07:18:24.207" v="2493" actId="26606"/>
          <ac:picMkLst>
            <pc:docMk/>
            <pc:sldMk cId="485086875" sldId="285"/>
            <ac:picMk id="7" creationId="{5E2916E7-3270-429B-8BF3-252AF6E58FB9}"/>
          </ac:picMkLst>
        </pc:picChg>
        <pc:picChg chg="add del">
          <ac:chgData name="Jason Knight" userId="03bbb8e5a6d6338b" providerId="LiveId" clId="{B639CA35-2A81-4735-BACE-C483C6477DD6}" dt="2021-11-08T07:18:24.207" v="2493" actId="26606"/>
          <ac:picMkLst>
            <pc:docMk/>
            <pc:sldMk cId="485086875" sldId="285"/>
            <ac:picMk id="10" creationId="{5405F23C-C82E-4181-95EA-321F3D891A40}"/>
          </ac:picMkLst>
        </pc:picChg>
        <pc:picChg chg="add mod">
          <ac:chgData name="Jason Knight" userId="03bbb8e5a6d6338b" providerId="LiveId" clId="{B639CA35-2A81-4735-BACE-C483C6477DD6}" dt="2021-11-08T07:18:45.551" v="2497" actId="1076"/>
          <ac:picMkLst>
            <pc:docMk/>
            <pc:sldMk cId="485086875" sldId="285"/>
            <ac:picMk id="2050" creationId="{0DD65D45-E804-44A2-8336-F163088B7D5F}"/>
          </ac:picMkLst>
        </pc:picChg>
      </pc:sldChg>
      <pc:sldChg chg="addSp delSp modSp mod setBg">
        <pc:chgData name="Jason Knight" userId="03bbb8e5a6d6338b" providerId="LiveId" clId="{B639CA35-2A81-4735-BACE-C483C6477DD6}" dt="2021-11-08T04:53:13.745" v="91" actId="26606"/>
        <pc:sldMkLst>
          <pc:docMk/>
          <pc:sldMk cId="2747189757" sldId="287"/>
        </pc:sldMkLst>
        <pc:spChg chg="mod">
          <ac:chgData name="Jason Knight" userId="03bbb8e5a6d6338b" providerId="LiveId" clId="{B639CA35-2A81-4735-BACE-C483C6477DD6}" dt="2021-11-08T04:53:13.745" v="91" actId="26606"/>
          <ac:spMkLst>
            <pc:docMk/>
            <pc:sldMk cId="2747189757" sldId="287"/>
            <ac:spMk id="2" creationId="{5E0CE2E1-7D5B-4DFD-96F1-C1362F5992EA}"/>
          </ac:spMkLst>
        </pc:spChg>
        <pc:spChg chg="add del mod">
          <ac:chgData name="Jason Knight" userId="03bbb8e5a6d6338b" providerId="LiveId" clId="{B639CA35-2A81-4735-BACE-C483C6477DD6}" dt="2021-11-08T04:53:13.745" v="91" actId="26606"/>
          <ac:spMkLst>
            <pc:docMk/>
            <pc:sldMk cId="2747189757" sldId="287"/>
            <ac:spMk id="3" creationId="{96B9D595-AE22-4626-9A01-08AB9AA1F2F9}"/>
          </ac:spMkLst>
        </pc:spChg>
        <pc:graphicFrameChg chg="add del">
          <ac:chgData name="Jason Knight" userId="03bbb8e5a6d6338b" providerId="LiveId" clId="{B639CA35-2A81-4735-BACE-C483C6477DD6}" dt="2021-11-08T04:53:13.688" v="90" actId="26606"/>
          <ac:graphicFrameMkLst>
            <pc:docMk/>
            <pc:sldMk cId="2747189757" sldId="287"/>
            <ac:graphicFrameMk id="5" creationId="{82149C16-624D-4CB8-93E0-C6FC0B938A0E}"/>
          </ac:graphicFrameMkLst>
        </pc:graphicFrameChg>
        <pc:graphicFrameChg chg="add">
          <ac:chgData name="Jason Knight" userId="03bbb8e5a6d6338b" providerId="LiveId" clId="{B639CA35-2A81-4735-BACE-C483C6477DD6}" dt="2021-11-08T04:53:13.745" v="91" actId="26606"/>
          <ac:graphicFrameMkLst>
            <pc:docMk/>
            <pc:sldMk cId="2747189757" sldId="287"/>
            <ac:graphicFrameMk id="12" creationId="{C8BC9A63-4EE5-4B89-8C57-17746A224946}"/>
          </ac:graphicFrameMkLst>
        </pc:graphicFrameChg>
        <pc:picChg chg="add del">
          <ac:chgData name="Jason Knight" userId="03bbb8e5a6d6338b" providerId="LiveId" clId="{B639CA35-2A81-4735-BACE-C483C6477DD6}" dt="2021-11-08T04:53:13.688" v="90" actId="26606"/>
          <ac:picMkLst>
            <pc:docMk/>
            <pc:sldMk cId="2747189757" sldId="287"/>
            <ac:picMk id="9" creationId="{A8D526D7-C782-4F65-A21F-A6B40D869B47}"/>
          </ac:picMkLst>
        </pc:picChg>
        <pc:picChg chg="add">
          <ac:chgData name="Jason Knight" userId="03bbb8e5a6d6338b" providerId="LiveId" clId="{B639CA35-2A81-4735-BACE-C483C6477DD6}" dt="2021-11-08T04:53:13.745" v="91" actId="26606"/>
          <ac:picMkLst>
            <pc:docMk/>
            <pc:sldMk cId="2747189757" sldId="287"/>
            <ac:picMk id="11" creationId="{A8D526D7-C782-4F65-A21F-A6B40D869B47}"/>
          </ac:picMkLst>
        </pc:picChg>
      </pc:sldChg>
      <pc:sldChg chg="addSp delSp modSp mod setBg delAnim modAnim">
        <pc:chgData name="Jason Knight" userId="03bbb8e5a6d6338b" providerId="LiveId" clId="{B639CA35-2A81-4735-BACE-C483C6477DD6}" dt="2021-11-08T06:14:31.809" v="918"/>
        <pc:sldMkLst>
          <pc:docMk/>
          <pc:sldMk cId="2996658119" sldId="288"/>
        </pc:sldMkLst>
        <pc:spChg chg="mod">
          <ac:chgData name="Jason Knight" userId="03bbb8e5a6d6338b" providerId="LiveId" clId="{B639CA35-2A81-4735-BACE-C483C6477DD6}" dt="2021-11-08T06:09:34.966" v="856" actId="1076"/>
          <ac:spMkLst>
            <pc:docMk/>
            <pc:sldMk cId="2996658119" sldId="288"/>
            <ac:spMk id="2" creationId="{30C1EE62-D29F-4329-A908-8C8E743CC0CC}"/>
          </ac:spMkLst>
        </pc:spChg>
        <pc:spChg chg="add del mod">
          <ac:chgData name="Jason Knight" userId="03bbb8e5a6d6338b" providerId="LiveId" clId="{B639CA35-2A81-4735-BACE-C483C6477DD6}" dt="2021-11-08T06:09:30.873" v="854" actId="478"/>
          <ac:spMkLst>
            <pc:docMk/>
            <pc:sldMk cId="2996658119" sldId="288"/>
            <ac:spMk id="3" creationId="{DA1905AA-3677-43A9-BD73-9460B5DC329C}"/>
          </ac:spMkLst>
        </pc:spChg>
        <pc:spChg chg="add del mod">
          <ac:chgData name="Jason Knight" userId="03bbb8e5a6d6338b" providerId="LiveId" clId="{B639CA35-2A81-4735-BACE-C483C6477DD6}" dt="2021-11-08T05:57:14.361" v="661" actId="11529"/>
          <ac:spMkLst>
            <pc:docMk/>
            <pc:sldMk cId="2996658119" sldId="288"/>
            <ac:spMk id="7" creationId="{8BA13588-D0EA-49EC-B3C2-2376E7FCC8A4}"/>
          </ac:spMkLst>
        </pc:spChg>
        <pc:spChg chg="add del">
          <ac:chgData name="Jason Knight" userId="03bbb8e5a6d6338b" providerId="LiveId" clId="{B639CA35-2A81-4735-BACE-C483C6477DD6}" dt="2021-11-08T05:52:02.958" v="530" actId="26606"/>
          <ac:spMkLst>
            <pc:docMk/>
            <pc:sldMk cId="2996658119" sldId="288"/>
            <ac:spMk id="8" creationId="{69652D62-ECFB-408E-ABE6-155A644F433D}"/>
          </ac:spMkLst>
        </pc:spChg>
        <pc:spChg chg="add del">
          <ac:chgData name="Jason Knight" userId="03bbb8e5a6d6338b" providerId="LiveId" clId="{B639CA35-2A81-4735-BACE-C483C6477DD6}" dt="2021-11-08T05:52:02.958" v="530" actId="26606"/>
          <ac:spMkLst>
            <pc:docMk/>
            <pc:sldMk cId="2996658119" sldId="288"/>
            <ac:spMk id="10" creationId="{C1FEA985-924B-4044-8778-32D1E7164C01}"/>
          </ac:spMkLst>
        </pc:spChg>
        <pc:spChg chg="add del mod">
          <ac:chgData name="Jason Knight" userId="03bbb8e5a6d6338b" providerId="LiveId" clId="{B639CA35-2A81-4735-BACE-C483C6477DD6}" dt="2021-11-08T05:57:10.837" v="652"/>
          <ac:spMkLst>
            <pc:docMk/>
            <pc:sldMk cId="2996658119" sldId="288"/>
            <ac:spMk id="14" creationId="{D7DE54DC-2C16-4D1C-8ABD-11E47F52C316}"/>
          </ac:spMkLst>
        </pc:spChg>
        <pc:spChg chg="add del mod">
          <ac:chgData name="Jason Knight" userId="03bbb8e5a6d6338b" providerId="LiveId" clId="{B639CA35-2A81-4735-BACE-C483C6477DD6}" dt="2021-11-08T05:57:10.126" v="650"/>
          <ac:spMkLst>
            <pc:docMk/>
            <pc:sldMk cId="2996658119" sldId="288"/>
            <ac:spMk id="15" creationId="{87396650-3B9D-487E-8BB9-573E0E47259A}"/>
          </ac:spMkLst>
        </pc:spChg>
        <pc:spChg chg="mod topLvl">
          <ac:chgData name="Jason Knight" userId="03bbb8e5a6d6338b" providerId="LiveId" clId="{B639CA35-2A81-4735-BACE-C483C6477DD6}" dt="2021-11-08T06:05:45.860" v="815" actId="165"/>
          <ac:spMkLst>
            <pc:docMk/>
            <pc:sldMk cId="2996658119" sldId="288"/>
            <ac:spMk id="20" creationId="{A6CA99A7-54CF-4FAC-887E-7438C8D87618}"/>
          </ac:spMkLst>
        </pc:spChg>
        <pc:spChg chg="mod topLvl">
          <ac:chgData name="Jason Knight" userId="03bbb8e5a6d6338b" providerId="LiveId" clId="{B639CA35-2A81-4735-BACE-C483C6477DD6}" dt="2021-11-08T06:05:45.860" v="815" actId="165"/>
          <ac:spMkLst>
            <pc:docMk/>
            <pc:sldMk cId="2996658119" sldId="288"/>
            <ac:spMk id="21" creationId="{6E9BB30D-95C8-43C8-B874-D4CC22609D64}"/>
          </ac:spMkLst>
        </pc:spChg>
        <pc:spChg chg="mod topLvl">
          <ac:chgData name="Jason Knight" userId="03bbb8e5a6d6338b" providerId="LiveId" clId="{B639CA35-2A81-4735-BACE-C483C6477DD6}" dt="2021-11-08T06:05:45.860" v="815" actId="165"/>
          <ac:spMkLst>
            <pc:docMk/>
            <pc:sldMk cId="2996658119" sldId="288"/>
            <ac:spMk id="22" creationId="{B5C58893-ED74-48E1-9BE2-20FFDF1148D7}"/>
          </ac:spMkLst>
        </pc:spChg>
        <pc:spChg chg="mod topLvl">
          <ac:chgData name="Jason Knight" userId="03bbb8e5a6d6338b" providerId="LiveId" clId="{B639CA35-2A81-4735-BACE-C483C6477DD6}" dt="2021-11-08T06:05:45.860" v="815" actId="165"/>
          <ac:spMkLst>
            <pc:docMk/>
            <pc:sldMk cId="2996658119" sldId="288"/>
            <ac:spMk id="24" creationId="{79EEE249-4424-4248-A54C-54EAFD6EA697}"/>
          </ac:spMkLst>
        </pc:spChg>
        <pc:spChg chg="mod topLvl">
          <ac:chgData name="Jason Knight" userId="03bbb8e5a6d6338b" providerId="LiveId" clId="{B639CA35-2A81-4735-BACE-C483C6477DD6}" dt="2021-11-08T06:05:45.860" v="815" actId="165"/>
          <ac:spMkLst>
            <pc:docMk/>
            <pc:sldMk cId="2996658119" sldId="288"/>
            <ac:spMk id="25" creationId="{8B5F5790-1E1D-46E6-A8A3-47954F3464E8}"/>
          </ac:spMkLst>
        </pc:spChg>
        <pc:spChg chg="mod topLvl">
          <ac:chgData name="Jason Knight" userId="03bbb8e5a6d6338b" providerId="LiveId" clId="{B639CA35-2A81-4735-BACE-C483C6477DD6}" dt="2021-11-08T06:05:45.860" v="815" actId="165"/>
          <ac:spMkLst>
            <pc:docMk/>
            <pc:sldMk cId="2996658119" sldId="288"/>
            <ac:spMk id="26" creationId="{88120781-915D-40F3-ABDA-476453948C70}"/>
          </ac:spMkLst>
        </pc:spChg>
        <pc:spChg chg="add mod">
          <ac:chgData name="Jason Knight" userId="03bbb8e5a6d6338b" providerId="LiveId" clId="{B639CA35-2A81-4735-BACE-C483C6477DD6}" dt="2021-11-08T06:06:43.432" v="824" actId="14100"/>
          <ac:spMkLst>
            <pc:docMk/>
            <pc:sldMk cId="2996658119" sldId="288"/>
            <ac:spMk id="27" creationId="{6E0C0358-23E1-47B8-B8FC-0671C27EAFF3}"/>
          </ac:spMkLst>
        </pc:spChg>
        <pc:spChg chg="add mod">
          <ac:chgData name="Jason Knight" userId="03bbb8e5a6d6338b" providerId="LiveId" clId="{B639CA35-2A81-4735-BACE-C483C6477DD6}" dt="2021-11-08T06:07:00.106" v="828" actId="20577"/>
          <ac:spMkLst>
            <pc:docMk/>
            <pc:sldMk cId="2996658119" sldId="288"/>
            <ac:spMk id="28" creationId="{0B8CC910-481E-4678-870D-372523A3EA9D}"/>
          </ac:spMkLst>
        </pc:spChg>
        <pc:spChg chg="add mod">
          <ac:chgData name="Jason Knight" userId="03bbb8e5a6d6338b" providerId="LiveId" clId="{B639CA35-2A81-4735-BACE-C483C6477DD6}" dt="2021-11-08T06:07:32.348" v="833" actId="1076"/>
          <ac:spMkLst>
            <pc:docMk/>
            <pc:sldMk cId="2996658119" sldId="288"/>
            <ac:spMk id="29" creationId="{9BB02C52-2D9A-4B00-8189-136B42600374}"/>
          </ac:spMkLst>
        </pc:spChg>
        <pc:spChg chg="add mod">
          <ac:chgData name="Jason Knight" userId="03bbb8e5a6d6338b" providerId="LiveId" clId="{B639CA35-2A81-4735-BACE-C483C6477DD6}" dt="2021-11-08T06:08:30.476" v="841" actId="1076"/>
          <ac:spMkLst>
            <pc:docMk/>
            <pc:sldMk cId="2996658119" sldId="288"/>
            <ac:spMk id="30" creationId="{1966D66A-D6F5-4152-A856-DAF204D9282A}"/>
          </ac:spMkLst>
        </pc:spChg>
        <pc:spChg chg="add mod">
          <ac:chgData name="Jason Knight" userId="03bbb8e5a6d6338b" providerId="LiveId" clId="{B639CA35-2A81-4735-BACE-C483C6477DD6}" dt="2021-11-08T06:08:45.331" v="845" actId="20577"/>
          <ac:spMkLst>
            <pc:docMk/>
            <pc:sldMk cId="2996658119" sldId="288"/>
            <ac:spMk id="31" creationId="{5EE27C67-7083-4B92-844A-05837F009A2D}"/>
          </ac:spMkLst>
        </pc:spChg>
        <pc:spChg chg="add mod">
          <ac:chgData name="Jason Knight" userId="03bbb8e5a6d6338b" providerId="LiveId" clId="{B639CA35-2A81-4735-BACE-C483C6477DD6}" dt="2021-11-08T06:09:09.471" v="853" actId="14100"/>
          <ac:spMkLst>
            <pc:docMk/>
            <pc:sldMk cId="2996658119" sldId="288"/>
            <ac:spMk id="32" creationId="{DFAEBC4D-0F97-4945-8C47-109CFA6A698F}"/>
          </ac:spMkLst>
        </pc:spChg>
        <pc:spChg chg="add mod">
          <ac:chgData name="Jason Knight" userId="03bbb8e5a6d6338b" providerId="LiveId" clId="{B639CA35-2A81-4735-BACE-C483C6477DD6}" dt="2021-11-08T06:13:40.185" v="898" actId="207"/>
          <ac:spMkLst>
            <pc:docMk/>
            <pc:sldMk cId="2996658119" sldId="288"/>
            <ac:spMk id="33" creationId="{200ADDD2-4488-49E4-8272-1BD9ED43B59F}"/>
          </ac:spMkLst>
        </pc:spChg>
        <pc:spChg chg="add mod">
          <ac:chgData name="Jason Knight" userId="03bbb8e5a6d6338b" providerId="LiveId" clId="{B639CA35-2A81-4735-BACE-C483C6477DD6}" dt="2021-11-08T06:14:26.341" v="917" actId="1076"/>
          <ac:spMkLst>
            <pc:docMk/>
            <pc:sldMk cId="2996658119" sldId="288"/>
            <ac:spMk id="34" creationId="{3EFA814C-46FC-4EFC-9EDF-A8C9D9429869}"/>
          </ac:spMkLst>
        </pc:spChg>
        <pc:grpChg chg="del mod">
          <ac:chgData name="Jason Knight" userId="03bbb8e5a6d6338b" providerId="LiveId" clId="{B639CA35-2A81-4735-BACE-C483C6477DD6}" dt="2021-11-08T06:05:45.860" v="815" actId="165"/>
          <ac:grpSpMkLst>
            <pc:docMk/>
            <pc:sldMk cId="2996658119" sldId="288"/>
            <ac:grpSpMk id="19" creationId="{0D4E1C04-23F1-4472-A5F2-E7582B71252B}"/>
          </ac:grpSpMkLst>
        </pc:grpChg>
        <pc:graphicFrameChg chg="add del mod modGraphic">
          <ac:chgData name="Jason Knight" userId="03bbb8e5a6d6338b" providerId="LiveId" clId="{B639CA35-2A81-4735-BACE-C483C6477DD6}" dt="2021-11-08T05:55:31.284" v="622" actId="478"/>
          <ac:graphicFrameMkLst>
            <pc:docMk/>
            <pc:sldMk cId="2996658119" sldId="288"/>
            <ac:graphicFrameMk id="4" creationId="{A936E18A-A2C9-4CD7-B4DE-CD9F1CE4FD35}"/>
          </ac:graphicFrameMkLst>
        </pc:graphicFrameChg>
        <pc:graphicFrameChg chg="add del mod">
          <ac:chgData name="Jason Knight" userId="03bbb8e5a6d6338b" providerId="LiveId" clId="{B639CA35-2A81-4735-BACE-C483C6477DD6}" dt="2021-11-08T05:52:22.989" v="535" actId="26606"/>
          <ac:graphicFrameMkLst>
            <pc:docMk/>
            <pc:sldMk cId="2996658119" sldId="288"/>
            <ac:graphicFrameMk id="5" creationId="{2DAE1CAE-B62D-400A-B8FD-E863DCF22AAB}"/>
          </ac:graphicFrameMkLst>
        </pc:graphicFrameChg>
        <pc:graphicFrameChg chg="add del">
          <ac:chgData name="Jason Knight" userId="03bbb8e5a6d6338b" providerId="LiveId" clId="{B639CA35-2A81-4735-BACE-C483C6477DD6}" dt="2021-11-08T05:52:38.208" v="537" actId="26606"/>
          <ac:graphicFrameMkLst>
            <pc:docMk/>
            <pc:sldMk cId="2996658119" sldId="288"/>
            <ac:graphicFrameMk id="6" creationId="{69290BDC-63D6-48AC-8CB0-31DDF45699D6}"/>
          </ac:graphicFrameMkLst>
        </pc:graphicFrameChg>
        <pc:graphicFrameChg chg="add del">
          <ac:chgData name="Jason Knight" userId="03bbb8e5a6d6338b" providerId="LiveId" clId="{B639CA35-2A81-4735-BACE-C483C6477DD6}" dt="2021-11-08T05:52:42.402" v="539" actId="26606"/>
          <ac:graphicFrameMkLst>
            <pc:docMk/>
            <pc:sldMk cId="2996658119" sldId="288"/>
            <ac:graphicFrameMk id="13" creationId="{9063BF3A-4354-418F-8D3C-C26182E1756B}"/>
          </ac:graphicFrameMkLst>
        </pc:graphicFrameChg>
        <pc:graphicFrameChg chg="add del">
          <ac:chgData name="Jason Knight" userId="03bbb8e5a6d6338b" providerId="LiveId" clId="{B639CA35-2A81-4735-BACE-C483C6477DD6}" dt="2021-11-08T05:58:43.114" v="666" actId="26606"/>
          <ac:graphicFrameMkLst>
            <pc:docMk/>
            <pc:sldMk cId="2996658119" sldId="288"/>
            <ac:graphicFrameMk id="17" creationId="{3AECF9FD-6124-46BB-B3C7-4CA9EDC85BB6}"/>
          </ac:graphicFrameMkLst>
        </pc:graphicFrameChg>
        <pc:graphicFrameChg chg="add del mod modGraphic">
          <ac:chgData name="Jason Knight" userId="03bbb8e5a6d6338b" providerId="LiveId" clId="{B639CA35-2A81-4735-BACE-C483C6477DD6}" dt="2021-11-08T06:05:38.582" v="814" actId="18245"/>
          <ac:graphicFrameMkLst>
            <pc:docMk/>
            <pc:sldMk cId="2996658119" sldId="288"/>
            <ac:graphicFrameMk id="18" creationId="{EA3C26F1-FCE1-4521-A939-F148949DE69F}"/>
          </ac:graphicFrameMkLst>
        </pc:graphicFrameChg>
        <pc:picChg chg="add del">
          <ac:chgData name="Jason Knight" userId="03bbb8e5a6d6338b" providerId="LiveId" clId="{B639CA35-2A81-4735-BACE-C483C6477DD6}" dt="2021-11-08T05:52:38.208" v="537" actId="26606"/>
          <ac:picMkLst>
            <pc:docMk/>
            <pc:sldMk cId="2996658119" sldId="288"/>
            <ac:picMk id="9" creationId="{A8D526D7-C782-4F65-A21F-A6B40D869B47}"/>
          </ac:picMkLst>
        </pc:picChg>
        <pc:picChg chg="add del">
          <ac:chgData name="Jason Knight" userId="03bbb8e5a6d6338b" providerId="LiveId" clId="{B639CA35-2A81-4735-BACE-C483C6477DD6}" dt="2021-11-08T05:52:42.402" v="539" actId="26606"/>
          <ac:picMkLst>
            <pc:docMk/>
            <pc:sldMk cId="2996658119" sldId="288"/>
            <ac:picMk id="11" creationId="{A8D526D7-C782-4F65-A21F-A6B40D869B47}"/>
          </ac:picMkLst>
        </pc:picChg>
        <pc:picChg chg="add del">
          <ac:chgData name="Jason Knight" userId="03bbb8e5a6d6338b" providerId="LiveId" clId="{B639CA35-2A81-4735-BACE-C483C6477DD6}" dt="2021-11-08T05:58:43.114" v="666" actId="26606"/>
          <ac:picMkLst>
            <pc:docMk/>
            <pc:sldMk cId="2996658119" sldId="288"/>
            <ac:picMk id="16" creationId="{A8D526D7-C782-4F65-A21F-A6B40D869B47}"/>
          </ac:picMkLst>
        </pc:picChg>
        <pc:picChg chg="add del">
          <ac:chgData name="Jason Knight" userId="03bbb8e5a6d6338b" providerId="LiveId" clId="{B639CA35-2A81-4735-BACE-C483C6477DD6}" dt="2021-11-08T06:04:10.631" v="783" actId="26606"/>
          <ac:picMkLst>
            <pc:docMk/>
            <pc:sldMk cId="2996658119" sldId="288"/>
            <ac:picMk id="23" creationId="{5405F23C-C82E-4181-95EA-321F3D891A40}"/>
          </ac:picMkLst>
        </pc:picChg>
        <pc:cxnChg chg="add del">
          <ac:chgData name="Jason Knight" userId="03bbb8e5a6d6338b" providerId="LiveId" clId="{B639CA35-2A81-4735-BACE-C483C6477DD6}" dt="2021-11-08T05:52:02.958" v="530" actId="26606"/>
          <ac:cxnSpMkLst>
            <pc:docMk/>
            <pc:sldMk cId="2996658119" sldId="288"/>
            <ac:cxnSpMk id="12" creationId="{96C7F9CB-BCC3-4648-8DEF-07B0887D87D6}"/>
          </ac:cxnSpMkLst>
        </pc:cxnChg>
      </pc:sldChg>
      <pc:sldChg chg="addSp delSp modSp del mod setBg addAnim modAnim">
        <pc:chgData name="Jason Knight" userId="03bbb8e5a6d6338b" providerId="LiveId" clId="{B639CA35-2A81-4735-BACE-C483C6477DD6}" dt="2021-11-08T06:18:44.916" v="1100" actId="47"/>
        <pc:sldMkLst>
          <pc:docMk/>
          <pc:sldMk cId="1254349907" sldId="290"/>
        </pc:sldMkLst>
        <pc:spChg chg="mod">
          <ac:chgData name="Jason Knight" userId="03bbb8e5a6d6338b" providerId="LiveId" clId="{B639CA35-2A81-4735-BACE-C483C6477DD6}" dt="2021-11-08T06:18:04.393" v="1098" actId="20577"/>
          <ac:spMkLst>
            <pc:docMk/>
            <pc:sldMk cId="1254349907" sldId="290"/>
            <ac:spMk id="2" creationId="{7FC93BC6-D5AE-4A04-A08C-0869BCF2FDF3}"/>
          </ac:spMkLst>
        </pc:spChg>
        <pc:spChg chg="del mod">
          <ac:chgData name="Jason Knight" userId="03bbb8e5a6d6338b" providerId="LiveId" clId="{B639CA35-2A81-4735-BACE-C483C6477DD6}" dt="2021-11-08T06:18:08.390" v="1099" actId="478"/>
          <ac:spMkLst>
            <pc:docMk/>
            <pc:sldMk cId="1254349907" sldId="290"/>
            <ac:spMk id="3" creationId="{6A9E95EC-37B8-408D-80E2-CABE516D756B}"/>
          </ac:spMkLst>
        </pc:spChg>
        <pc:spChg chg="add mod">
          <ac:chgData name="Jason Knight" userId="03bbb8e5a6d6338b" providerId="LiveId" clId="{B639CA35-2A81-4735-BACE-C483C6477DD6}" dt="2021-11-08T06:18:08.390" v="1099" actId="478"/>
          <ac:spMkLst>
            <pc:docMk/>
            <pc:sldMk cId="1254349907" sldId="290"/>
            <ac:spMk id="5" creationId="{2CA660EF-BA2A-4ECC-AFAB-5175A9271B1C}"/>
          </ac:spMkLst>
        </pc:spChg>
        <pc:picChg chg="add del">
          <ac:chgData name="Jason Knight" userId="03bbb8e5a6d6338b" providerId="LiveId" clId="{B639CA35-2A81-4735-BACE-C483C6477DD6}" dt="2021-11-08T06:17:34.466" v="1052" actId="26606"/>
          <ac:picMkLst>
            <pc:docMk/>
            <pc:sldMk cId="1254349907" sldId="290"/>
            <ac:picMk id="71" creationId="{B536FA4E-0152-4E27-91DA-0FC22D1846BB}"/>
          </ac:picMkLst>
        </pc:picChg>
        <pc:picChg chg="add del">
          <ac:chgData name="Jason Knight" userId="03bbb8e5a6d6338b" providerId="LiveId" clId="{B639CA35-2A81-4735-BACE-C483C6477DD6}" dt="2021-11-08T06:17:34.425" v="1051" actId="26606"/>
          <ac:picMkLst>
            <pc:docMk/>
            <pc:sldMk cId="1254349907" sldId="290"/>
            <ac:picMk id="135" creationId="{08187575-5CB4-477B-AA47-020C6D2A786E}"/>
          </ac:picMkLst>
        </pc:picChg>
        <pc:picChg chg="add del">
          <ac:chgData name="Jason Knight" userId="03bbb8e5a6d6338b" providerId="LiveId" clId="{B639CA35-2A81-4735-BACE-C483C6477DD6}" dt="2021-11-08T06:17:34.425" v="1051" actId="26606"/>
          <ac:picMkLst>
            <pc:docMk/>
            <pc:sldMk cId="1254349907" sldId="290"/>
            <ac:picMk id="137" creationId="{EE585F70-7C5D-424E-A182-39507AF48A0C}"/>
          </ac:picMkLst>
        </pc:picChg>
        <pc:picChg chg="mod ord">
          <ac:chgData name="Jason Knight" userId="03bbb8e5a6d6338b" providerId="LiveId" clId="{B639CA35-2A81-4735-BACE-C483C6477DD6}" dt="2021-11-08T06:17:34.466" v="1052" actId="26606"/>
          <ac:picMkLst>
            <pc:docMk/>
            <pc:sldMk cId="1254349907" sldId="290"/>
            <ac:picMk id="2050" creationId="{32154284-FAD4-4FE4-8E91-0EC19A974A33}"/>
          </ac:picMkLst>
        </pc:picChg>
      </pc:sldChg>
      <pc:sldChg chg="modSp mod modAnim modNotesTx">
        <pc:chgData name="Jason Knight" userId="03bbb8e5a6d6338b" providerId="LiveId" clId="{B639CA35-2A81-4735-BACE-C483C6477DD6}" dt="2021-11-08T06:42:43.741" v="1976" actId="6549"/>
        <pc:sldMkLst>
          <pc:docMk/>
          <pc:sldMk cId="1851193726" sldId="291"/>
        </pc:sldMkLst>
        <pc:spChg chg="mod">
          <ac:chgData name="Jason Knight" userId="03bbb8e5a6d6338b" providerId="LiveId" clId="{B639CA35-2A81-4735-BACE-C483C6477DD6}" dt="2021-11-08T06:42:23.764" v="1973" actId="115"/>
          <ac:spMkLst>
            <pc:docMk/>
            <pc:sldMk cId="1851193726" sldId="291"/>
            <ac:spMk id="3" creationId="{DA1905AA-3677-43A9-BD73-9460B5DC329C}"/>
          </ac:spMkLst>
        </pc:spChg>
      </pc:sldChg>
      <pc:sldChg chg="modSp add mod modAnim modNotesTx">
        <pc:chgData name="Jason Knight" userId="03bbb8e5a6d6338b" providerId="LiveId" clId="{B639CA35-2A81-4735-BACE-C483C6477DD6}" dt="2021-11-08T05:17:42.944" v="521"/>
        <pc:sldMkLst>
          <pc:docMk/>
          <pc:sldMk cId="1274319573" sldId="293"/>
        </pc:sldMkLst>
        <pc:spChg chg="mod">
          <ac:chgData name="Jason Knight" userId="03bbb8e5a6d6338b" providerId="LiveId" clId="{B639CA35-2A81-4735-BACE-C483C6477DD6}" dt="2021-11-08T05:17:23.408" v="519" actId="27636"/>
          <ac:spMkLst>
            <pc:docMk/>
            <pc:sldMk cId="1274319573" sldId="293"/>
            <ac:spMk id="1030" creationId="{1B201D67-1577-40FA-9ABB-C64DBB84C077}"/>
          </ac:spMkLst>
        </pc:spChg>
      </pc:sldChg>
      <pc:sldChg chg="modSp add mod modAnim modNotesTx">
        <pc:chgData name="Jason Knight" userId="03bbb8e5a6d6338b" providerId="LiveId" clId="{B639CA35-2A81-4735-BACE-C483C6477DD6}" dt="2021-11-08T07:14:41.115" v="2467"/>
        <pc:sldMkLst>
          <pc:docMk/>
          <pc:sldMk cId="2020765707" sldId="294"/>
        </pc:sldMkLst>
        <pc:spChg chg="mod">
          <ac:chgData name="Jason Knight" userId="03bbb8e5a6d6338b" providerId="LiveId" clId="{B639CA35-2A81-4735-BACE-C483C6477DD6}" dt="2021-11-08T07:12:54.203" v="2448" actId="20577"/>
          <ac:spMkLst>
            <pc:docMk/>
            <pc:sldMk cId="2020765707" sldId="294"/>
            <ac:spMk id="2" creationId="{0A57EE75-E80A-44CA-8C6A-22ADEC1D2887}"/>
          </ac:spMkLst>
        </pc:spChg>
        <pc:spChg chg="mod">
          <ac:chgData name="Jason Knight" userId="03bbb8e5a6d6338b" providerId="LiveId" clId="{B639CA35-2A81-4735-BACE-C483C6477DD6}" dt="2021-11-08T07:12:15.510" v="2397" actId="20577"/>
          <ac:spMkLst>
            <pc:docMk/>
            <pc:sldMk cId="2020765707" sldId="294"/>
            <ac:spMk id="3" creationId="{D2D44ED5-8426-4577-A9FC-017937CA490B}"/>
          </ac:spMkLst>
        </pc:spChg>
      </pc:sldChg>
      <pc:sldChg chg="modSp add del mod modAnim modNotesTx">
        <pc:chgData name="Jason Knight" userId="03bbb8e5a6d6338b" providerId="LiveId" clId="{B639CA35-2A81-4735-BACE-C483C6477DD6}" dt="2021-11-08T07:16:21.768" v="2484" actId="6549"/>
        <pc:sldMkLst>
          <pc:docMk/>
          <pc:sldMk cId="924641962" sldId="295"/>
        </pc:sldMkLst>
        <pc:spChg chg="mod">
          <ac:chgData name="Jason Knight" userId="03bbb8e5a6d6338b" providerId="LiveId" clId="{B639CA35-2A81-4735-BACE-C483C6477DD6}" dt="2021-11-08T07:13:09.323" v="2452" actId="27636"/>
          <ac:spMkLst>
            <pc:docMk/>
            <pc:sldMk cId="924641962" sldId="295"/>
            <ac:spMk id="2" creationId="{0A57EE75-E80A-44CA-8C6A-22ADEC1D2887}"/>
          </ac:spMkLst>
        </pc:spChg>
        <pc:spChg chg="mod">
          <ac:chgData name="Jason Knight" userId="03bbb8e5a6d6338b" providerId="LiveId" clId="{B639CA35-2A81-4735-BACE-C483C6477DD6}" dt="2021-11-08T07:13:46.952" v="2464" actId="20577"/>
          <ac:spMkLst>
            <pc:docMk/>
            <pc:sldMk cId="924641962" sldId="295"/>
            <ac:spMk id="3" creationId="{D2D44ED5-8426-4577-A9FC-017937CA490B}"/>
          </ac:spMkLst>
        </pc:spChg>
      </pc:sldChg>
    </pc:docChg>
  </pc:docChgLst>
  <pc:docChgLst>
    <pc:chgData name="Jason Knight" userId="03bbb8e5a6d6338b" providerId="LiveId" clId="{0161F929-ADA8-4ED7-B188-5FA59EAD01EE}"/>
    <pc:docChg chg="undo redo custSel addSld delSld modSld">
      <pc:chgData name="Jason Knight" userId="03bbb8e5a6d6338b" providerId="LiveId" clId="{0161F929-ADA8-4ED7-B188-5FA59EAD01EE}" dt="2021-11-07T03:04:02.478" v="8066" actId="20577"/>
      <pc:docMkLst>
        <pc:docMk/>
      </pc:docMkLst>
      <pc:sldChg chg="modSp mod">
        <pc:chgData name="Jason Knight" userId="03bbb8e5a6d6338b" providerId="LiveId" clId="{0161F929-ADA8-4ED7-B188-5FA59EAD01EE}" dt="2021-11-07T01:03:55.028" v="117" actId="20577"/>
        <pc:sldMkLst>
          <pc:docMk/>
          <pc:sldMk cId="3562525586" sldId="256"/>
        </pc:sldMkLst>
        <pc:spChg chg="mod">
          <ac:chgData name="Jason Knight" userId="03bbb8e5a6d6338b" providerId="LiveId" clId="{0161F929-ADA8-4ED7-B188-5FA59EAD01EE}" dt="2021-11-07T01:01:10.783" v="26" actId="20577"/>
          <ac:spMkLst>
            <pc:docMk/>
            <pc:sldMk cId="3562525586" sldId="256"/>
            <ac:spMk id="2" creationId="{13847E03-4FFE-4659-9889-2FD0B205CA22}"/>
          </ac:spMkLst>
        </pc:spChg>
        <pc:spChg chg="mod">
          <ac:chgData name="Jason Knight" userId="03bbb8e5a6d6338b" providerId="LiveId" clId="{0161F929-ADA8-4ED7-B188-5FA59EAD01EE}" dt="2021-11-07T01:03:55.028" v="117" actId="20577"/>
          <ac:spMkLst>
            <pc:docMk/>
            <pc:sldMk cId="3562525586" sldId="256"/>
            <ac:spMk id="3" creationId="{085DF59D-6C18-4A95-9E44-76DAF5D22946}"/>
          </ac:spMkLst>
        </pc:spChg>
      </pc:sldChg>
      <pc:sldChg chg="addSp delSp modSp new mod modNotesTx">
        <pc:chgData name="Jason Knight" userId="03bbb8e5a6d6338b" providerId="LiveId" clId="{0161F929-ADA8-4ED7-B188-5FA59EAD01EE}" dt="2021-11-07T01:15:51.692" v="190" actId="20577"/>
        <pc:sldMkLst>
          <pc:docMk/>
          <pc:sldMk cId="2559899093" sldId="257"/>
        </pc:sldMkLst>
        <pc:spChg chg="mod ord">
          <ac:chgData name="Jason Knight" userId="03bbb8e5a6d6338b" providerId="LiveId" clId="{0161F929-ADA8-4ED7-B188-5FA59EAD01EE}" dt="2021-11-07T01:15:51.692" v="190" actId="20577"/>
          <ac:spMkLst>
            <pc:docMk/>
            <pc:sldMk cId="2559899093" sldId="257"/>
            <ac:spMk id="2" creationId="{1B35FFBF-9371-4AE0-A054-A7F840D5B9B3}"/>
          </ac:spMkLst>
        </pc:spChg>
        <pc:picChg chg="add del mod">
          <ac:chgData name="Jason Knight" userId="03bbb8e5a6d6338b" providerId="LiveId" clId="{0161F929-ADA8-4ED7-B188-5FA59EAD01EE}" dt="2021-11-07T01:10:24.385" v="131" actId="478"/>
          <ac:picMkLst>
            <pc:docMk/>
            <pc:sldMk cId="2559899093" sldId="257"/>
            <ac:picMk id="1026" creationId="{0642F773-D8BD-4674-9BE2-588EBB3F4009}"/>
          </ac:picMkLst>
        </pc:picChg>
        <pc:picChg chg="add mod">
          <ac:chgData name="Jason Knight" userId="03bbb8e5a6d6338b" providerId="LiveId" clId="{0161F929-ADA8-4ED7-B188-5FA59EAD01EE}" dt="2021-11-07T01:10:47.691" v="136" actId="1076"/>
          <ac:picMkLst>
            <pc:docMk/>
            <pc:sldMk cId="2559899093" sldId="257"/>
            <ac:picMk id="1028" creationId="{C7554835-1D0E-4A2F-9299-759697EF5C55}"/>
          </ac:picMkLst>
        </pc:picChg>
      </pc:sldChg>
      <pc:sldChg chg="modSp add mod modNotesTx">
        <pc:chgData name="Jason Knight" userId="03bbb8e5a6d6338b" providerId="LiveId" clId="{0161F929-ADA8-4ED7-B188-5FA59EAD01EE}" dt="2021-11-07T01:15:25.221" v="185" actId="1076"/>
        <pc:sldMkLst>
          <pc:docMk/>
          <pc:sldMk cId="952410151" sldId="258"/>
        </pc:sldMkLst>
        <pc:spChg chg="mod">
          <ac:chgData name="Jason Knight" userId="03bbb8e5a6d6338b" providerId="LiveId" clId="{0161F929-ADA8-4ED7-B188-5FA59EAD01EE}" dt="2021-11-07T01:11:52.271" v="158" actId="20577"/>
          <ac:spMkLst>
            <pc:docMk/>
            <pc:sldMk cId="952410151" sldId="258"/>
            <ac:spMk id="2" creationId="{1B35FFBF-9371-4AE0-A054-A7F840D5B9B3}"/>
          </ac:spMkLst>
        </pc:spChg>
        <pc:picChg chg="mod">
          <ac:chgData name="Jason Knight" userId="03bbb8e5a6d6338b" providerId="LiveId" clId="{0161F929-ADA8-4ED7-B188-5FA59EAD01EE}" dt="2021-11-07T01:15:25.221" v="185" actId="1076"/>
          <ac:picMkLst>
            <pc:docMk/>
            <pc:sldMk cId="952410151" sldId="258"/>
            <ac:picMk id="1028" creationId="{C7554835-1D0E-4A2F-9299-759697EF5C55}"/>
          </ac:picMkLst>
        </pc:picChg>
      </pc:sldChg>
      <pc:sldChg chg="new del">
        <pc:chgData name="Jason Knight" userId="03bbb8e5a6d6338b" providerId="LiveId" clId="{0161F929-ADA8-4ED7-B188-5FA59EAD01EE}" dt="2021-11-07T01:11:38.231" v="138" actId="47"/>
        <pc:sldMkLst>
          <pc:docMk/>
          <pc:sldMk cId="1601732071" sldId="258"/>
        </pc:sldMkLst>
      </pc:sldChg>
      <pc:sldChg chg="modSp add mod modNotesTx">
        <pc:chgData name="Jason Knight" userId="03bbb8e5a6d6338b" providerId="LiveId" clId="{0161F929-ADA8-4ED7-B188-5FA59EAD01EE}" dt="2021-11-07T01:22:03.346" v="232"/>
        <pc:sldMkLst>
          <pc:docMk/>
          <pc:sldMk cId="1445182825" sldId="259"/>
        </pc:sldMkLst>
        <pc:spChg chg="mod">
          <ac:chgData name="Jason Knight" userId="03bbb8e5a6d6338b" providerId="LiveId" clId="{0161F929-ADA8-4ED7-B188-5FA59EAD01EE}" dt="2021-11-07T01:14:59.570" v="183" actId="20577"/>
          <ac:spMkLst>
            <pc:docMk/>
            <pc:sldMk cId="1445182825" sldId="259"/>
            <ac:spMk id="2" creationId="{1B35FFBF-9371-4AE0-A054-A7F840D5B9B3}"/>
          </ac:spMkLst>
        </pc:spChg>
        <pc:picChg chg="mod">
          <ac:chgData name="Jason Knight" userId="03bbb8e5a6d6338b" providerId="LiveId" clId="{0161F929-ADA8-4ED7-B188-5FA59EAD01EE}" dt="2021-11-07T01:15:09.152" v="184" actId="1076"/>
          <ac:picMkLst>
            <pc:docMk/>
            <pc:sldMk cId="1445182825" sldId="259"/>
            <ac:picMk id="1028" creationId="{C7554835-1D0E-4A2F-9299-759697EF5C55}"/>
          </ac:picMkLst>
        </pc:picChg>
      </pc:sldChg>
      <pc:sldChg chg="new del">
        <pc:chgData name="Jason Knight" userId="03bbb8e5a6d6338b" providerId="LiveId" clId="{0161F929-ADA8-4ED7-B188-5FA59EAD01EE}" dt="2021-11-07T01:14:20.717" v="161" actId="47"/>
        <pc:sldMkLst>
          <pc:docMk/>
          <pc:sldMk cId="3790725131" sldId="259"/>
        </pc:sldMkLst>
      </pc:sldChg>
      <pc:sldChg chg="addSp delSp modSp new mod modNotesTx">
        <pc:chgData name="Jason Knight" userId="03bbb8e5a6d6338b" providerId="LiveId" clId="{0161F929-ADA8-4ED7-B188-5FA59EAD01EE}" dt="2021-11-07T01:22:58.370" v="236" actId="20577"/>
        <pc:sldMkLst>
          <pc:docMk/>
          <pc:sldMk cId="239544077" sldId="260"/>
        </pc:sldMkLst>
        <pc:spChg chg="mod">
          <ac:chgData name="Jason Knight" userId="03bbb8e5a6d6338b" providerId="LiveId" clId="{0161F929-ADA8-4ED7-B188-5FA59EAD01EE}" dt="2021-11-07T01:21:16.639" v="230" actId="20577"/>
          <ac:spMkLst>
            <pc:docMk/>
            <pc:sldMk cId="239544077" sldId="260"/>
            <ac:spMk id="2" creationId="{1EC25B8A-D1AD-416E-9090-1B76FC7DCBCC}"/>
          </ac:spMkLst>
        </pc:spChg>
        <pc:picChg chg="add del mod">
          <ac:chgData name="Jason Knight" userId="03bbb8e5a6d6338b" providerId="LiveId" clId="{0161F929-ADA8-4ED7-B188-5FA59EAD01EE}" dt="2021-11-07T01:21:02.311" v="196" actId="478"/>
          <ac:picMkLst>
            <pc:docMk/>
            <pc:sldMk cId="239544077" sldId="260"/>
            <ac:picMk id="2050" creationId="{D18C17F5-4E51-4289-82DA-918012FCA371}"/>
          </ac:picMkLst>
        </pc:picChg>
      </pc:sldChg>
      <pc:sldChg chg="modSp new mod modNotesTx">
        <pc:chgData name="Jason Knight" userId="03bbb8e5a6d6338b" providerId="LiveId" clId="{0161F929-ADA8-4ED7-B188-5FA59EAD01EE}" dt="2021-11-07T01:25:18.370" v="265" actId="20577"/>
        <pc:sldMkLst>
          <pc:docMk/>
          <pc:sldMk cId="367878953" sldId="261"/>
        </pc:sldMkLst>
        <pc:spChg chg="mod">
          <ac:chgData name="Jason Knight" userId="03bbb8e5a6d6338b" providerId="LiveId" clId="{0161F929-ADA8-4ED7-B188-5FA59EAD01EE}" dt="2021-11-07T01:25:18.370" v="265" actId="20577"/>
          <ac:spMkLst>
            <pc:docMk/>
            <pc:sldMk cId="367878953" sldId="261"/>
            <ac:spMk id="2" creationId="{ED789446-BFA5-4E3D-B25A-E6D5066BB24B}"/>
          </ac:spMkLst>
        </pc:spChg>
      </pc:sldChg>
      <pc:sldChg chg="modSp new mod modNotesTx">
        <pc:chgData name="Jason Knight" userId="03bbb8e5a6d6338b" providerId="LiveId" clId="{0161F929-ADA8-4ED7-B188-5FA59EAD01EE}" dt="2021-11-07T01:39:17.299" v="287" actId="20577"/>
        <pc:sldMkLst>
          <pc:docMk/>
          <pc:sldMk cId="674298669" sldId="262"/>
        </pc:sldMkLst>
        <pc:spChg chg="mod">
          <ac:chgData name="Jason Knight" userId="03bbb8e5a6d6338b" providerId="LiveId" clId="{0161F929-ADA8-4ED7-B188-5FA59EAD01EE}" dt="2021-11-07T01:38:29.358" v="282" actId="20577"/>
          <ac:spMkLst>
            <pc:docMk/>
            <pc:sldMk cId="674298669" sldId="262"/>
            <ac:spMk id="2" creationId="{90B37DA7-F8DE-4138-B92F-553255C1C020}"/>
          </ac:spMkLst>
        </pc:spChg>
      </pc:sldChg>
      <pc:sldChg chg="modSp new mod modNotesTx">
        <pc:chgData name="Jason Knight" userId="03bbb8e5a6d6338b" providerId="LiveId" clId="{0161F929-ADA8-4ED7-B188-5FA59EAD01EE}" dt="2021-11-07T01:39:49.837" v="312" actId="20577"/>
        <pc:sldMkLst>
          <pc:docMk/>
          <pc:sldMk cId="3678627880" sldId="263"/>
        </pc:sldMkLst>
        <pc:spChg chg="mod">
          <ac:chgData name="Jason Knight" userId="03bbb8e5a6d6338b" providerId="LiveId" clId="{0161F929-ADA8-4ED7-B188-5FA59EAD01EE}" dt="2021-11-07T01:39:49.837" v="312" actId="20577"/>
          <ac:spMkLst>
            <pc:docMk/>
            <pc:sldMk cId="3678627880" sldId="263"/>
            <ac:spMk id="2" creationId="{A1A1965A-1CFC-4885-9EB6-29E8027F6AE0}"/>
          </ac:spMkLst>
        </pc:spChg>
      </pc:sldChg>
      <pc:sldChg chg="modSp new mod modNotesTx">
        <pc:chgData name="Jason Knight" userId="03bbb8e5a6d6338b" providerId="LiveId" clId="{0161F929-ADA8-4ED7-B188-5FA59EAD01EE}" dt="2021-11-07T01:40:11.907" v="337" actId="20577"/>
        <pc:sldMkLst>
          <pc:docMk/>
          <pc:sldMk cId="1410166042" sldId="264"/>
        </pc:sldMkLst>
        <pc:spChg chg="mod">
          <ac:chgData name="Jason Knight" userId="03bbb8e5a6d6338b" providerId="LiveId" clId="{0161F929-ADA8-4ED7-B188-5FA59EAD01EE}" dt="2021-11-07T01:40:11.907" v="337" actId="20577"/>
          <ac:spMkLst>
            <pc:docMk/>
            <pc:sldMk cId="1410166042" sldId="264"/>
            <ac:spMk id="2" creationId="{0E8F038E-29BE-4EB7-AC03-C253DC4D99D6}"/>
          </ac:spMkLst>
        </pc:spChg>
      </pc:sldChg>
      <pc:sldChg chg="modSp new mod modNotesTx">
        <pc:chgData name="Jason Knight" userId="03bbb8e5a6d6338b" providerId="LiveId" clId="{0161F929-ADA8-4ED7-B188-5FA59EAD01EE}" dt="2021-11-07T01:51:35.959" v="403" actId="20577"/>
        <pc:sldMkLst>
          <pc:docMk/>
          <pc:sldMk cId="2817966517" sldId="265"/>
        </pc:sldMkLst>
        <pc:spChg chg="mod">
          <ac:chgData name="Jason Knight" userId="03bbb8e5a6d6338b" providerId="LiveId" clId="{0161F929-ADA8-4ED7-B188-5FA59EAD01EE}" dt="2021-11-07T01:40:53.902" v="349" actId="20577"/>
          <ac:spMkLst>
            <pc:docMk/>
            <pc:sldMk cId="2817966517" sldId="265"/>
            <ac:spMk id="2" creationId="{BA4CC527-F4C6-44BA-8F79-45B887EE34EE}"/>
          </ac:spMkLst>
        </pc:spChg>
      </pc:sldChg>
      <pc:sldChg chg="modSp new mod modNotesTx">
        <pc:chgData name="Jason Knight" userId="03bbb8e5a6d6338b" providerId="LiveId" clId="{0161F929-ADA8-4ED7-B188-5FA59EAD01EE}" dt="2021-11-07T01:48:55.060" v="380" actId="20577"/>
        <pc:sldMkLst>
          <pc:docMk/>
          <pc:sldMk cId="3679784936" sldId="266"/>
        </pc:sldMkLst>
        <pc:spChg chg="mod">
          <ac:chgData name="Jason Knight" userId="03bbb8e5a6d6338b" providerId="LiveId" clId="{0161F929-ADA8-4ED7-B188-5FA59EAD01EE}" dt="2021-11-07T01:48:08.210" v="376" actId="20577"/>
          <ac:spMkLst>
            <pc:docMk/>
            <pc:sldMk cId="3679784936" sldId="266"/>
            <ac:spMk id="2" creationId="{7A40CD58-ED4C-4828-AC05-FCA3D3949DC3}"/>
          </ac:spMkLst>
        </pc:spChg>
      </pc:sldChg>
      <pc:sldChg chg="modSp new mod modNotesTx">
        <pc:chgData name="Jason Knight" userId="03bbb8e5a6d6338b" providerId="LiveId" clId="{0161F929-ADA8-4ED7-B188-5FA59EAD01EE}" dt="2021-11-07T02:12:17.258" v="933"/>
        <pc:sldMkLst>
          <pc:docMk/>
          <pc:sldMk cId="1526563647" sldId="267"/>
        </pc:sldMkLst>
        <pc:spChg chg="mod">
          <ac:chgData name="Jason Knight" userId="03bbb8e5a6d6338b" providerId="LiveId" clId="{0161F929-ADA8-4ED7-B188-5FA59EAD01EE}" dt="2021-11-07T01:49:21.773" v="387"/>
          <ac:spMkLst>
            <pc:docMk/>
            <pc:sldMk cId="1526563647" sldId="267"/>
            <ac:spMk id="2" creationId="{EC90927B-4EDB-4175-8EA7-539AA0FFB263}"/>
          </ac:spMkLst>
        </pc:spChg>
      </pc:sldChg>
      <pc:sldChg chg="modSp new mod">
        <pc:chgData name="Jason Knight" userId="03bbb8e5a6d6338b" providerId="LiveId" clId="{0161F929-ADA8-4ED7-B188-5FA59EAD01EE}" dt="2021-11-07T01:50:35.515" v="399"/>
        <pc:sldMkLst>
          <pc:docMk/>
          <pc:sldMk cId="1836076496" sldId="268"/>
        </pc:sldMkLst>
        <pc:spChg chg="mod">
          <ac:chgData name="Jason Knight" userId="03bbb8e5a6d6338b" providerId="LiveId" clId="{0161F929-ADA8-4ED7-B188-5FA59EAD01EE}" dt="2021-11-07T01:50:35.515" v="399"/>
          <ac:spMkLst>
            <pc:docMk/>
            <pc:sldMk cId="1836076496" sldId="268"/>
            <ac:spMk id="2" creationId="{5A15A61E-B69F-42E1-B006-CCDDC996A498}"/>
          </ac:spMkLst>
        </pc:spChg>
      </pc:sldChg>
      <pc:sldChg chg="addSp delSp modSp new mod modNotesTx">
        <pc:chgData name="Jason Knight" userId="03bbb8e5a6d6338b" providerId="LiveId" clId="{0161F929-ADA8-4ED7-B188-5FA59EAD01EE}" dt="2021-11-07T01:52:40.149" v="450" actId="478"/>
        <pc:sldMkLst>
          <pc:docMk/>
          <pc:sldMk cId="374609089" sldId="269"/>
        </pc:sldMkLst>
        <pc:spChg chg="mod">
          <ac:chgData name="Jason Knight" userId="03bbb8e5a6d6338b" providerId="LiveId" clId="{0161F929-ADA8-4ED7-B188-5FA59EAD01EE}" dt="2021-11-07T01:51:52.152" v="446" actId="20577"/>
          <ac:spMkLst>
            <pc:docMk/>
            <pc:sldMk cId="374609089" sldId="269"/>
            <ac:spMk id="2" creationId="{85133EE9-EA9D-465B-8FFE-164AB6226976}"/>
          </ac:spMkLst>
        </pc:spChg>
        <pc:picChg chg="add del">
          <ac:chgData name="Jason Knight" userId="03bbb8e5a6d6338b" providerId="LiveId" clId="{0161F929-ADA8-4ED7-B188-5FA59EAD01EE}" dt="2021-11-07T01:52:40.149" v="450" actId="478"/>
          <ac:picMkLst>
            <pc:docMk/>
            <pc:sldMk cId="374609089" sldId="269"/>
            <ac:picMk id="1026" creationId="{1DE82B09-8597-4ED1-97CC-01ED7984C7C3}"/>
          </ac:picMkLst>
        </pc:picChg>
      </pc:sldChg>
      <pc:sldChg chg="modSp new del mod modNotesTx">
        <pc:chgData name="Jason Knight" userId="03bbb8e5a6d6338b" providerId="LiveId" clId="{0161F929-ADA8-4ED7-B188-5FA59EAD01EE}" dt="2021-11-07T01:57:09.422" v="669" actId="47"/>
        <pc:sldMkLst>
          <pc:docMk/>
          <pc:sldMk cId="3255930900" sldId="270"/>
        </pc:sldMkLst>
        <pc:spChg chg="mod">
          <ac:chgData name="Jason Knight" userId="03bbb8e5a6d6338b" providerId="LiveId" clId="{0161F929-ADA8-4ED7-B188-5FA59EAD01EE}" dt="2021-11-07T01:53:26.211" v="463" actId="20577"/>
          <ac:spMkLst>
            <pc:docMk/>
            <pc:sldMk cId="3255930900" sldId="270"/>
            <ac:spMk id="2" creationId="{45138CBF-A054-4338-A558-AFD57060AAD0}"/>
          </ac:spMkLst>
        </pc:spChg>
      </pc:sldChg>
      <pc:sldChg chg="modSp new mod modNotesTx">
        <pc:chgData name="Jason Knight" userId="03bbb8e5a6d6338b" providerId="LiveId" clId="{0161F929-ADA8-4ED7-B188-5FA59EAD01EE}" dt="2021-11-07T02:16:55.833" v="939"/>
        <pc:sldMkLst>
          <pc:docMk/>
          <pc:sldMk cId="1996544786" sldId="271"/>
        </pc:sldMkLst>
        <pc:spChg chg="mod">
          <ac:chgData name="Jason Knight" userId="03bbb8e5a6d6338b" providerId="LiveId" clId="{0161F929-ADA8-4ED7-B188-5FA59EAD01EE}" dt="2021-11-07T01:54:00.160" v="474" actId="20577"/>
          <ac:spMkLst>
            <pc:docMk/>
            <pc:sldMk cId="1996544786" sldId="271"/>
            <ac:spMk id="2" creationId="{6092C9F0-8BB3-4539-84AC-04B18039AF7F}"/>
          </ac:spMkLst>
        </pc:spChg>
      </pc:sldChg>
      <pc:sldChg chg="modSp new del mod">
        <pc:chgData name="Jason Knight" userId="03bbb8e5a6d6338b" providerId="LiveId" clId="{0161F929-ADA8-4ED7-B188-5FA59EAD01EE}" dt="2021-11-07T02:14:50.529" v="935" actId="47"/>
        <pc:sldMkLst>
          <pc:docMk/>
          <pc:sldMk cId="2894867661" sldId="272"/>
        </pc:sldMkLst>
        <pc:spChg chg="mod">
          <ac:chgData name="Jason Knight" userId="03bbb8e5a6d6338b" providerId="LiveId" clId="{0161F929-ADA8-4ED7-B188-5FA59EAD01EE}" dt="2021-11-07T01:54:13.745" v="488" actId="20577"/>
          <ac:spMkLst>
            <pc:docMk/>
            <pc:sldMk cId="2894867661" sldId="272"/>
            <ac:spMk id="2" creationId="{30C1EE62-D29F-4329-A908-8C8E743CC0CC}"/>
          </ac:spMkLst>
        </pc:spChg>
      </pc:sldChg>
      <pc:sldChg chg="modSp new mod modNotesTx">
        <pc:chgData name="Jason Knight" userId="03bbb8e5a6d6338b" providerId="LiveId" clId="{0161F929-ADA8-4ED7-B188-5FA59EAD01EE}" dt="2021-11-07T01:55:32.963" v="545"/>
        <pc:sldMkLst>
          <pc:docMk/>
          <pc:sldMk cId="2444472896" sldId="273"/>
        </pc:sldMkLst>
        <pc:spChg chg="mod">
          <ac:chgData name="Jason Knight" userId="03bbb8e5a6d6338b" providerId="LiveId" clId="{0161F929-ADA8-4ED7-B188-5FA59EAD01EE}" dt="2021-11-07T01:54:34.942" v="502" actId="20577"/>
          <ac:spMkLst>
            <pc:docMk/>
            <pc:sldMk cId="2444472896" sldId="273"/>
            <ac:spMk id="2" creationId="{B0BC4A47-C849-4C8B-B27B-C80B41636D96}"/>
          </ac:spMkLst>
        </pc:spChg>
        <pc:spChg chg="mod">
          <ac:chgData name="Jason Knight" userId="03bbb8e5a6d6338b" providerId="LiveId" clId="{0161F929-ADA8-4ED7-B188-5FA59EAD01EE}" dt="2021-11-07T01:55:05.877" v="516" actId="20577"/>
          <ac:spMkLst>
            <pc:docMk/>
            <pc:sldMk cId="2444472896" sldId="273"/>
            <ac:spMk id="3" creationId="{A7220E79-F373-46C9-9ACB-5799C58794E2}"/>
          </ac:spMkLst>
        </pc:spChg>
      </pc:sldChg>
      <pc:sldChg chg="modSp add mod modNotesTx">
        <pc:chgData name="Jason Knight" userId="03bbb8e5a6d6338b" providerId="LiveId" clId="{0161F929-ADA8-4ED7-B188-5FA59EAD01EE}" dt="2021-11-07T02:15:37.836" v="936"/>
        <pc:sldMkLst>
          <pc:docMk/>
          <pc:sldMk cId="3586345893" sldId="274"/>
        </pc:sldMkLst>
        <pc:spChg chg="mod">
          <ac:chgData name="Jason Knight" userId="03bbb8e5a6d6338b" providerId="LiveId" clId="{0161F929-ADA8-4ED7-B188-5FA59EAD01EE}" dt="2021-11-07T01:55:22.212" v="544" actId="20577"/>
          <ac:spMkLst>
            <pc:docMk/>
            <pc:sldMk cId="3586345893" sldId="274"/>
            <ac:spMk id="3" creationId="{A7220E79-F373-46C9-9ACB-5799C58794E2}"/>
          </ac:spMkLst>
        </pc:spChg>
      </pc:sldChg>
      <pc:sldChg chg="modSp add mod modNotesTx">
        <pc:chgData name="Jason Knight" userId="03bbb8e5a6d6338b" providerId="LiveId" clId="{0161F929-ADA8-4ED7-B188-5FA59EAD01EE}" dt="2021-11-07T02:16:26.154" v="937"/>
        <pc:sldMkLst>
          <pc:docMk/>
          <pc:sldMk cId="2165813908" sldId="275"/>
        </pc:sldMkLst>
        <pc:spChg chg="mod">
          <ac:chgData name="Jason Knight" userId="03bbb8e5a6d6338b" providerId="LiveId" clId="{0161F929-ADA8-4ED7-B188-5FA59EAD01EE}" dt="2021-11-07T01:56:18.325" v="573" actId="20577"/>
          <ac:spMkLst>
            <pc:docMk/>
            <pc:sldMk cId="2165813908" sldId="275"/>
            <ac:spMk id="3" creationId="{DA1905AA-3677-43A9-BD73-9460B5DC329C}"/>
          </ac:spMkLst>
        </pc:spChg>
      </pc:sldChg>
      <pc:sldChg chg="modSp add mod modNotesTx">
        <pc:chgData name="Jason Knight" userId="03bbb8e5a6d6338b" providerId="LiveId" clId="{0161F929-ADA8-4ED7-B188-5FA59EAD01EE}" dt="2021-11-07T02:17:57.399" v="940"/>
        <pc:sldMkLst>
          <pc:docMk/>
          <pc:sldMk cId="88608026" sldId="276"/>
        </pc:sldMkLst>
        <pc:spChg chg="mod">
          <ac:chgData name="Jason Knight" userId="03bbb8e5a6d6338b" providerId="LiveId" clId="{0161F929-ADA8-4ED7-B188-5FA59EAD01EE}" dt="2021-11-07T01:56:58.745" v="668" actId="20577"/>
          <ac:spMkLst>
            <pc:docMk/>
            <pc:sldMk cId="88608026" sldId="276"/>
            <ac:spMk id="3" creationId="{DA1905AA-3677-43A9-BD73-9460B5DC329C}"/>
          </ac:spMkLst>
        </pc:spChg>
      </pc:sldChg>
      <pc:sldChg chg="modSp new mod modNotesTx">
        <pc:chgData name="Jason Knight" userId="03bbb8e5a6d6338b" providerId="LiveId" clId="{0161F929-ADA8-4ED7-B188-5FA59EAD01EE}" dt="2021-11-07T02:21:41.983" v="1200" actId="20577"/>
        <pc:sldMkLst>
          <pc:docMk/>
          <pc:sldMk cId="4029258476" sldId="277"/>
        </pc:sldMkLst>
        <pc:spChg chg="mod">
          <ac:chgData name="Jason Knight" userId="03bbb8e5a6d6338b" providerId="LiveId" clId="{0161F929-ADA8-4ED7-B188-5FA59EAD01EE}" dt="2021-11-07T01:57:34.329" v="721" actId="20577"/>
          <ac:spMkLst>
            <pc:docMk/>
            <pc:sldMk cId="4029258476" sldId="277"/>
            <ac:spMk id="2" creationId="{8F72B997-817F-45F5-9010-DEC6407DF21E}"/>
          </ac:spMkLst>
        </pc:spChg>
      </pc:sldChg>
      <pc:sldChg chg="modSp new mod modNotesTx">
        <pc:chgData name="Jason Knight" userId="03bbb8e5a6d6338b" providerId="LiveId" clId="{0161F929-ADA8-4ED7-B188-5FA59EAD01EE}" dt="2021-11-07T02:28:35.679" v="2382" actId="20577"/>
        <pc:sldMkLst>
          <pc:docMk/>
          <pc:sldMk cId="70175331" sldId="278"/>
        </pc:sldMkLst>
        <pc:spChg chg="mod">
          <ac:chgData name="Jason Knight" userId="03bbb8e5a6d6338b" providerId="LiveId" clId="{0161F929-ADA8-4ED7-B188-5FA59EAD01EE}" dt="2021-11-07T02:19:26.859" v="941" actId="313"/>
          <ac:spMkLst>
            <pc:docMk/>
            <pc:sldMk cId="70175331" sldId="278"/>
            <ac:spMk id="2" creationId="{62332D38-A18F-468B-96EF-CC64D1BEB640}"/>
          </ac:spMkLst>
        </pc:spChg>
      </pc:sldChg>
      <pc:sldChg chg="modSp new mod modNotesTx">
        <pc:chgData name="Jason Knight" userId="03bbb8e5a6d6338b" providerId="LiveId" clId="{0161F929-ADA8-4ED7-B188-5FA59EAD01EE}" dt="2021-11-07T02:39:02.346" v="4337" actId="20577"/>
        <pc:sldMkLst>
          <pc:docMk/>
          <pc:sldMk cId="67912059" sldId="279"/>
        </pc:sldMkLst>
        <pc:spChg chg="mod">
          <ac:chgData name="Jason Knight" userId="03bbb8e5a6d6338b" providerId="LiveId" clId="{0161F929-ADA8-4ED7-B188-5FA59EAD01EE}" dt="2021-11-07T01:58:09.694" v="730"/>
          <ac:spMkLst>
            <pc:docMk/>
            <pc:sldMk cId="67912059" sldId="279"/>
            <ac:spMk id="2" creationId="{F580BCA4-E198-4B19-93D4-418964B64B91}"/>
          </ac:spMkLst>
        </pc:spChg>
      </pc:sldChg>
      <pc:sldChg chg="modSp new mod modNotesTx">
        <pc:chgData name="Jason Knight" userId="03bbb8e5a6d6338b" providerId="LiveId" clId="{0161F929-ADA8-4ED7-B188-5FA59EAD01EE}" dt="2021-11-07T02:43:57.932" v="5061" actId="5793"/>
        <pc:sldMkLst>
          <pc:docMk/>
          <pc:sldMk cId="996669767" sldId="280"/>
        </pc:sldMkLst>
        <pc:spChg chg="mod">
          <ac:chgData name="Jason Knight" userId="03bbb8e5a6d6338b" providerId="LiveId" clId="{0161F929-ADA8-4ED7-B188-5FA59EAD01EE}" dt="2021-11-07T01:58:21.159" v="734"/>
          <ac:spMkLst>
            <pc:docMk/>
            <pc:sldMk cId="996669767" sldId="280"/>
            <ac:spMk id="2" creationId="{47416CB0-E44B-4B52-861C-80A13A2E598E}"/>
          </ac:spMkLst>
        </pc:spChg>
      </pc:sldChg>
      <pc:sldChg chg="modSp new mod modNotesTx">
        <pc:chgData name="Jason Knight" userId="03bbb8e5a6d6338b" providerId="LiveId" clId="{0161F929-ADA8-4ED7-B188-5FA59EAD01EE}" dt="2021-11-07T02:44:32.628" v="5111" actId="20577"/>
        <pc:sldMkLst>
          <pc:docMk/>
          <pc:sldMk cId="636599258" sldId="281"/>
        </pc:sldMkLst>
        <pc:spChg chg="mod">
          <ac:chgData name="Jason Knight" userId="03bbb8e5a6d6338b" providerId="LiveId" clId="{0161F929-ADA8-4ED7-B188-5FA59EAD01EE}" dt="2021-11-07T01:58:32.815" v="738"/>
          <ac:spMkLst>
            <pc:docMk/>
            <pc:sldMk cId="636599258" sldId="281"/>
            <ac:spMk id="2" creationId="{0A57EE75-E80A-44CA-8C6A-22ADEC1D2887}"/>
          </ac:spMkLst>
        </pc:spChg>
      </pc:sldChg>
      <pc:sldChg chg="modSp new mod modNotesTx">
        <pc:chgData name="Jason Knight" userId="03bbb8e5a6d6338b" providerId="LiveId" clId="{0161F929-ADA8-4ED7-B188-5FA59EAD01EE}" dt="2021-11-07T02:49:57.430" v="5824" actId="20577"/>
        <pc:sldMkLst>
          <pc:docMk/>
          <pc:sldMk cId="3751012982" sldId="282"/>
        </pc:sldMkLst>
        <pc:spChg chg="mod">
          <ac:chgData name="Jason Knight" userId="03bbb8e5a6d6338b" providerId="LiveId" clId="{0161F929-ADA8-4ED7-B188-5FA59EAD01EE}" dt="2021-11-07T01:58:44.938" v="742"/>
          <ac:spMkLst>
            <pc:docMk/>
            <pc:sldMk cId="3751012982" sldId="282"/>
            <ac:spMk id="2" creationId="{4ED4D8D2-C8FA-4DFC-9845-6E4DC5584F88}"/>
          </ac:spMkLst>
        </pc:spChg>
        <pc:spChg chg="mod">
          <ac:chgData name="Jason Knight" userId="03bbb8e5a6d6338b" providerId="LiveId" clId="{0161F929-ADA8-4ED7-B188-5FA59EAD01EE}" dt="2021-11-07T01:59:31.627" v="778" actId="20577"/>
          <ac:spMkLst>
            <pc:docMk/>
            <pc:sldMk cId="3751012982" sldId="282"/>
            <ac:spMk id="3" creationId="{13EF36A2-356E-40CC-BDD1-DADF18D43EED}"/>
          </ac:spMkLst>
        </pc:spChg>
      </pc:sldChg>
      <pc:sldChg chg="modSp new mod modNotesTx">
        <pc:chgData name="Jason Knight" userId="03bbb8e5a6d6338b" providerId="LiveId" clId="{0161F929-ADA8-4ED7-B188-5FA59EAD01EE}" dt="2021-11-07T02:54:44.001" v="6553" actId="313"/>
        <pc:sldMkLst>
          <pc:docMk/>
          <pc:sldMk cId="3527141092" sldId="283"/>
        </pc:sldMkLst>
        <pc:spChg chg="mod">
          <ac:chgData name="Jason Knight" userId="03bbb8e5a6d6338b" providerId="LiveId" clId="{0161F929-ADA8-4ED7-B188-5FA59EAD01EE}" dt="2021-11-07T01:59:43.651" v="795" actId="20577"/>
          <ac:spMkLst>
            <pc:docMk/>
            <pc:sldMk cId="3527141092" sldId="283"/>
            <ac:spMk id="2" creationId="{23DDD5C5-6798-4152-BFA8-A232CF38EDFA}"/>
          </ac:spMkLst>
        </pc:spChg>
        <pc:spChg chg="mod">
          <ac:chgData name="Jason Knight" userId="03bbb8e5a6d6338b" providerId="LiveId" clId="{0161F929-ADA8-4ED7-B188-5FA59EAD01EE}" dt="2021-11-07T02:00:07.641" v="840" actId="20577"/>
          <ac:spMkLst>
            <pc:docMk/>
            <pc:sldMk cId="3527141092" sldId="283"/>
            <ac:spMk id="3" creationId="{FAFA1990-5C5F-4BE0-8836-98D259FD8BC1}"/>
          </ac:spMkLst>
        </pc:spChg>
      </pc:sldChg>
      <pc:sldChg chg="modSp new mod modNotesTx">
        <pc:chgData name="Jason Knight" userId="03bbb8e5a6d6338b" providerId="LiveId" clId="{0161F929-ADA8-4ED7-B188-5FA59EAD01EE}" dt="2021-11-07T03:04:02.478" v="8066" actId="20577"/>
        <pc:sldMkLst>
          <pc:docMk/>
          <pc:sldMk cId="2771060602" sldId="284"/>
        </pc:sldMkLst>
        <pc:spChg chg="mod">
          <ac:chgData name="Jason Knight" userId="03bbb8e5a6d6338b" providerId="LiveId" clId="{0161F929-ADA8-4ED7-B188-5FA59EAD01EE}" dt="2021-11-07T02:00:46.672" v="844"/>
          <ac:spMkLst>
            <pc:docMk/>
            <pc:sldMk cId="2771060602" sldId="284"/>
            <ac:spMk id="2" creationId="{96302A04-13CC-4768-AFD0-10582FF6E27A}"/>
          </ac:spMkLst>
        </pc:spChg>
        <pc:spChg chg="mod">
          <ac:chgData name="Jason Knight" userId="03bbb8e5a6d6338b" providerId="LiveId" clId="{0161F929-ADA8-4ED7-B188-5FA59EAD01EE}" dt="2021-11-07T02:01:00.454" v="890" actId="20577"/>
          <ac:spMkLst>
            <pc:docMk/>
            <pc:sldMk cId="2771060602" sldId="284"/>
            <ac:spMk id="3" creationId="{7476D450-E93F-4C96-A908-186048B4C693}"/>
          </ac:spMkLst>
        </pc:spChg>
      </pc:sldChg>
      <pc:sldChg chg="modSp new mod">
        <pc:chgData name="Jason Knight" userId="03bbb8e5a6d6338b" providerId="LiveId" clId="{0161F929-ADA8-4ED7-B188-5FA59EAD01EE}" dt="2021-11-07T02:01:19.901" v="902" actId="20577"/>
        <pc:sldMkLst>
          <pc:docMk/>
          <pc:sldMk cId="485086875" sldId="285"/>
        </pc:sldMkLst>
        <pc:spChg chg="mod">
          <ac:chgData name="Jason Knight" userId="03bbb8e5a6d6338b" providerId="LiveId" clId="{0161F929-ADA8-4ED7-B188-5FA59EAD01EE}" dt="2021-11-07T02:01:19.901" v="902" actId="20577"/>
          <ac:spMkLst>
            <pc:docMk/>
            <pc:sldMk cId="485086875" sldId="285"/>
            <ac:spMk id="2" creationId="{D4EBF7CE-CE54-4B0A-A4F3-F18CEBD3D0C6}"/>
          </ac:spMkLst>
        </pc:spChg>
      </pc:sldChg>
      <pc:sldChg chg="modSp new mod">
        <pc:chgData name="Jason Knight" userId="03bbb8e5a6d6338b" providerId="LiveId" clId="{0161F929-ADA8-4ED7-B188-5FA59EAD01EE}" dt="2021-11-07T02:01:32.073" v="932" actId="20577"/>
        <pc:sldMkLst>
          <pc:docMk/>
          <pc:sldMk cId="4114920322" sldId="286"/>
        </pc:sldMkLst>
        <pc:spChg chg="mod">
          <ac:chgData name="Jason Knight" userId="03bbb8e5a6d6338b" providerId="LiveId" clId="{0161F929-ADA8-4ED7-B188-5FA59EAD01EE}" dt="2021-11-07T02:01:32.073" v="932" actId="20577"/>
          <ac:spMkLst>
            <pc:docMk/>
            <pc:sldMk cId="4114920322" sldId="286"/>
            <ac:spMk id="2" creationId="{12E17E8A-DA4F-4088-814A-A62D8B65D2CD}"/>
          </ac:spMkLst>
        </pc:spChg>
      </pc:sldChg>
    </pc:docChg>
  </pc:docChgLst>
  <pc:docChgLst>
    <pc:chgData name="Jason Knight" userId="03bbb8e5a6d6338b" providerId="LiveId" clId="{D25FF412-11E0-423E-8BD3-DB885E5F48F4}"/>
    <pc:docChg chg="undo redo custSel addSld delSld modSld sldOrd">
      <pc:chgData name="Jason Knight" userId="03bbb8e5a6d6338b" providerId="LiveId" clId="{D25FF412-11E0-423E-8BD3-DB885E5F48F4}" dt="2021-11-08T04:32:07.576" v="10145"/>
      <pc:docMkLst>
        <pc:docMk/>
      </pc:docMkLst>
      <pc:sldChg chg="addSp modSp mod setBg addAnim modNotesTx">
        <pc:chgData name="Jason Knight" userId="03bbb8e5a6d6338b" providerId="LiveId" clId="{D25FF412-11E0-423E-8BD3-DB885E5F48F4}" dt="2021-11-08T02:16:35.726" v="8347"/>
        <pc:sldMkLst>
          <pc:docMk/>
          <pc:sldMk cId="3562525586" sldId="256"/>
        </pc:sldMkLst>
        <pc:spChg chg="mod">
          <ac:chgData name="Jason Knight" userId="03bbb8e5a6d6338b" providerId="LiveId" clId="{D25FF412-11E0-423E-8BD3-DB885E5F48F4}" dt="2021-11-08T02:16:35.726" v="8345" actId="26606"/>
          <ac:spMkLst>
            <pc:docMk/>
            <pc:sldMk cId="3562525586" sldId="256"/>
            <ac:spMk id="2" creationId="{13847E03-4FFE-4659-9889-2FD0B205CA22}"/>
          </ac:spMkLst>
        </pc:spChg>
        <pc:spChg chg="mod">
          <ac:chgData name="Jason Knight" userId="03bbb8e5a6d6338b" providerId="LiveId" clId="{D25FF412-11E0-423E-8BD3-DB885E5F48F4}" dt="2021-11-08T02:16:35.726" v="8345" actId="26606"/>
          <ac:spMkLst>
            <pc:docMk/>
            <pc:sldMk cId="3562525586" sldId="256"/>
            <ac:spMk id="3" creationId="{085DF59D-6C18-4A95-9E44-76DAF5D22946}"/>
          </ac:spMkLst>
        </pc:spChg>
        <pc:picChg chg="add">
          <ac:chgData name="Jason Knight" userId="03bbb8e5a6d6338b" providerId="LiveId" clId="{D25FF412-11E0-423E-8BD3-DB885E5F48F4}" dt="2021-11-08T02:16:35.726" v="8345" actId="26606"/>
          <ac:picMkLst>
            <pc:docMk/>
            <pc:sldMk cId="3562525586" sldId="256"/>
            <ac:picMk id="5" creationId="{D1375CCC-5D67-4F6F-AED2-02263220AAA5}"/>
          </ac:picMkLst>
        </pc:picChg>
      </pc:sldChg>
      <pc:sldChg chg="modSp mod setBg modAnim">
        <pc:chgData name="Jason Knight" userId="03bbb8e5a6d6338b" providerId="LiveId" clId="{D25FF412-11E0-423E-8BD3-DB885E5F48F4}" dt="2021-11-08T02:29:45.802" v="8814"/>
        <pc:sldMkLst>
          <pc:docMk/>
          <pc:sldMk cId="2559899093" sldId="257"/>
        </pc:sldMkLst>
        <pc:spChg chg="mod">
          <ac:chgData name="Jason Knight" userId="03bbb8e5a6d6338b" providerId="LiveId" clId="{D25FF412-11E0-423E-8BD3-DB885E5F48F4}" dt="2021-11-08T02:17:01.556" v="8348" actId="26606"/>
          <ac:spMkLst>
            <pc:docMk/>
            <pc:sldMk cId="2559899093" sldId="257"/>
            <ac:spMk id="2" creationId="{1B35FFBF-9371-4AE0-A054-A7F840D5B9B3}"/>
          </ac:spMkLst>
        </pc:spChg>
        <pc:spChg chg="mod">
          <ac:chgData name="Jason Knight" userId="03bbb8e5a6d6338b" providerId="LiveId" clId="{D25FF412-11E0-423E-8BD3-DB885E5F48F4}" dt="2021-11-08T02:28:09.872" v="8807" actId="27636"/>
          <ac:spMkLst>
            <pc:docMk/>
            <pc:sldMk cId="2559899093" sldId="257"/>
            <ac:spMk id="3" creationId="{9EBE03E1-1F38-4F72-A01D-64F986FE5B7E}"/>
          </ac:spMkLst>
        </pc:spChg>
        <pc:picChg chg="mod ord">
          <ac:chgData name="Jason Knight" userId="03bbb8e5a6d6338b" providerId="LiveId" clId="{D25FF412-11E0-423E-8BD3-DB885E5F48F4}" dt="2021-11-08T02:17:01.556" v="8348" actId="26606"/>
          <ac:picMkLst>
            <pc:docMk/>
            <pc:sldMk cId="2559899093" sldId="257"/>
            <ac:picMk id="1028" creationId="{C7554835-1D0E-4A2F-9299-759697EF5C55}"/>
          </ac:picMkLst>
        </pc:picChg>
      </pc:sldChg>
      <pc:sldChg chg="modSp mod setBg modAnim modNotesTx">
        <pc:chgData name="Jason Knight" userId="03bbb8e5a6d6338b" providerId="LiveId" clId="{D25FF412-11E0-423E-8BD3-DB885E5F48F4}" dt="2021-11-08T02:36:10.342" v="9052" actId="5793"/>
        <pc:sldMkLst>
          <pc:docMk/>
          <pc:sldMk cId="952410151" sldId="258"/>
        </pc:sldMkLst>
        <pc:spChg chg="mod">
          <ac:chgData name="Jason Knight" userId="03bbb8e5a6d6338b" providerId="LiveId" clId="{D25FF412-11E0-423E-8BD3-DB885E5F48F4}" dt="2021-11-08T02:36:10.342" v="9052" actId="5793"/>
          <ac:spMkLst>
            <pc:docMk/>
            <pc:sldMk cId="952410151" sldId="258"/>
            <ac:spMk id="2" creationId="{1B35FFBF-9371-4AE0-A054-A7F840D5B9B3}"/>
          </ac:spMkLst>
        </pc:spChg>
        <pc:spChg chg="mod">
          <ac:chgData name="Jason Knight" userId="03bbb8e5a6d6338b" providerId="LiveId" clId="{D25FF412-11E0-423E-8BD3-DB885E5F48F4}" dt="2021-11-08T02:34:14.652" v="9039" actId="27636"/>
          <ac:spMkLst>
            <pc:docMk/>
            <pc:sldMk cId="952410151" sldId="258"/>
            <ac:spMk id="3" creationId="{9EBE03E1-1F38-4F72-A01D-64F986FE5B7E}"/>
          </ac:spMkLst>
        </pc:spChg>
        <pc:picChg chg="mod ord">
          <ac:chgData name="Jason Knight" userId="03bbb8e5a6d6338b" providerId="LiveId" clId="{D25FF412-11E0-423E-8BD3-DB885E5F48F4}" dt="2021-11-08T02:17:27.306" v="8349" actId="26606"/>
          <ac:picMkLst>
            <pc:docMk/>
            <pc:sldMk cId="952410151" sldId="258"/>
            <ac:picMk id="1028" creationId="{C7554835-1D0E-4A2F-9299-759697EF5C55}"/>
          </ac:picMkLst>
        </pc:picChg>
      </pc:sldChg>
      <pc:sldChg chg="addSp modSp mod setBg modAnim modNotesTx">
        <pc:chgData name="Jason Knight" userId="03bbb8e5a6d6338b" providerId="LiveId" clId="{D25FF412-11E0-423E-8BD3-DB885E5F48F4}" dt="2021-11-08T03:27:12.650" v="9607" actId="20577"/>
        <pc:sldMkLst>
          <pc:docMk/>
          <pc:sldMk cId="1445182825" sldId="259"/>
        </pc:sldMkLst>
        <pc:spChg chg="mod">
          <ac:chgData name="Jason Knight" userId="03bbb8e5a6d6338b" providerId="LiveId" clId="{D25FF412-11E0-423E-8BD3-DB885E5F48F4}" dt="2021-11-08T02:17:35.006" v="8350" actId="26606"/>
          <ac:spMkLst>
            <pc:docMk/>
            <pc:sldMk cId="1445182825" sldId="259"/>
            <ac:spMk id="2" creationId="{1B35FFBF-9371-4AE0-A054-A7F840D5B9B3}"/>
          </ac:spMkLst>
        </pc:spChg>
        <pc:spChg chg="mod">
          <ac:chgData name="Jason Knight" userId="03bbb8e5a6d6338b" providerId="LiveId" clId="{D25FF412-11E0-423E-8BD3-DB885E5F48F4}" dt="2021-11-08T02:42:59.042" v="9344" actId="20577"/>
          <ac:spMkLst>
            <pc:docMk/>
            <pc:sldMk cId="1445182825" sldId="259"/>
            <ac:spMk id="3" creationId="{9EBE03E1-1F38-4F72-A01D-64F986FE5B7E}"/>
          </ac:spMkLst>
        </pc:spChg>
        <pc:spChg chg="add mod">
          <ac:chgData name="Jason Knight" userId="03bbb8e5a6d6338b" providerId="LiveId" clId="{D25FF412-11E0-423E-8BD3-DB885E5F48F4}" dt="2021-11-08T03:27:12.650" v="9607" actId="20577"/>
          <ac:spMkLst>
            <pc:docMk/>
            <pc:sldMk cId="1445182825" sldId="259"/>
            <ac:spMk id="5" creationId="{ECA164B7-FC71-4C78-B5BF-9A5701436E7A}"/>
          </ac:spMkLst>
        </pc:spChg>
        <pc:picChg chg="mod ord">
          <ac:chgData name="Jason Knight" userId="03bbb8e5a6d6338b" providerId="LiveId" clId="{D25FF412-11E0-423E-8BD3-DB885E5F48F4}" dt="2021-11-08T02:43:43.182" v="9351" actId="1076"/>
          <ac:picMkLst>
            <pc:docMk/>
            <pc:sldMk cId="1445182825" sldId="259"/>
            <ac:picMk id="1028" creationId="{C7554835-1D0E-4A2F-9299-759697EF5C55}"/>
          </ac:picMkLst>
        </pc:picChg>
      </pc:sldChg>
      <pc:sldChg chg="addSp delSp modSp mod modAnim modNotesTx">
        <pc:chgData name="Jason Knight" userId="03bbb8e5a6d6338b" providerId="LiveId" clId="{D25FF412-11E0-423E-8BD3-DB885E5F48F4}" dt="2021-11-08T03:47:51.073" v="9803" actId="14"/>
        <pc:sldMkLst>
          <pc:docMk/>
          <pc:sldMk cId="239544077" sldId="260"/>
        </pc:sldMkLst>
        <pc:spChg chg="mod">
          <ac:chgData name="Jason Knight" userId="03bbb8e5a6d6338b" providerId="LiveId" clId="{D25FF412-11E0-423E-8BD3-DB885E5F48F4}" dt="2021-11-08T03:34:44.600" v="9703" actId="1076"/>
          <ac:spMkLst>
            <pc:docMk/>
            <pc:sldMk cId="239544077" sldId="260"/>
            <ac:spMk id="2" creationId="{1EC25B8A-D1AD-416E-9090-1B76FC7DCBCC}"/>
          </ac:spMkLst>
        </pc:spChg>
        <pc:spChg chg="del mod">
          <ac:chgData name="Jason Knight" userId="03bbb8e5a6d6338b" providerId="LiveId" clId="{D25FF412-11E0-423E-8BD3-DB885E5F48F4}" dt="2021-11-08T03:29:54.513" v="9639" actId="1032"/>
          <ac:spMkLst>
            <pc:docMk/>
            <pc:sldMk cId="239544077" sldId="260"/>
            <ac:spMk id="3" creationId="{3C032CC6-F818-4B53-B3D1-9B06C25B951C}"/>
          </ac:spMkLst>
        </pc:spChg>
        <pc:spChg chg="add mod">
          <ac:chgData name="Jason Knight" userId="03bbb8e5a6d6338b" providerId="LiveId" clId="{D25FF412-11E0-423E-8BD3-DB885E5F48F4}" dt="2021-11-08T03:38:12.046" v="9752" actId="1076"/>
          <ac:spMkLst>
            <pc:docMk/>
            <pc:sldMk cId="239544077" sldId="260"/>
            <ac:spMk id="5" creationId="{421E3DD9-541A-4431-BBD1-7DDADDD0F332}"/>
          </ac:spMkLst>
        </pc:spChg>
        <pc:spChg chg="add mod">
          <ac:chgData name="Jason Knight" userId="03bbb8e5a6d6338b" providerId="LiveId" clId="{D25FF412-11E0-423E-8BD3-DB885E5F48F4}" dt="2021-11-08T03:45:31.998" v="9790" actId="1035"/>
          <ac:spMkLst>
            <pc:docMk/>
            <pc:sldMk cId="239544077" sldId="260"/>
            <ac:spMk id="9" creationId="{F1B9A1F8-C795-4D2B-8EA8-826E200C2716}"/>
          </ac:spMkLst>
        </pc:spChg>
        <pc:graphicFrameChg chg="add mod modGraphic">
          <ac:chgData name="Jason Knight" userId="03bbb8e5a6d6338b" providerId="LiveId" clId="{D25FF412-11E0-423E-8BD3-DB885E5F48F4}" dt="2021-11-08T03:35:13.822" v="9706" actId="14100"/>
          <ac:graphicFrameMkLst>
            <pc:docMk/>
            <pc:sldMk cId="239544077" sldId="260"/>
            <ac:graphicFrameMk id="4" creationId="{D2B2F00C-FA75-4EEB-A8F3-CD0FFA479CCB}"/>
          </ac:graphicFrameMkLst>
        </pc:graphicFrameChg>
        <pc:graphicFrameChg chg="add mod modGraphic">
          <ac:chgData name="Jason Knight" userId="03bbb8e5a6d6338b" providerId="LiveId" clId="{D25FF412-11E0-423E-8BD3-DB885E5F48F4}" dt="2021-11-08T03:36:47.340" v="9746" actId="12269"/>
          <ac:graphicFrameMkLst>
            <pc:docMk/>
            <pc:sldMk cId="239544077" sldId="260"/>
            <ac:graphicFrameMk id="6" creationId="{818AC82F-C419-4375-8D7F-A76C1AEA5FE4}"/>
          </ac:graphicFrameMkLst>
        </pc:graphicFrameChg>
        <pc:picChg chg="add mod">
          <ac:chgData name="Jason Knight" userId="03bbb8e5a6d6338b" providerId="LiveId" clId="{D25FF412-11E0-423E-8BD3-DB885E5F48F4}" dt="2021-11-08T03:43:05.387" v="9763" actId="1076"/>
          <ac:picMkLst>
            <pc:docMk/>
            <pc:sldMk cId="239544077" sldId="260"/>
            <ac:picMk id="8" creationId="{8B4033E7-F9B5-4233-B109-09C6C055CF8C}"/>
          </ac:picMkLst>
        </pc:picChg>
        <pc:picChg chg="add del mod">
          <ac:chgData name="Jason Knight" userId="03bbb8e5a6d6338b" providerId="LiveId" clId="{D25FF412-11E0-423E-8BD3-DB885E5F48F4}" dt="2021-11-08T03:40:19.472" v="9756" actId="478"/>
          <ac:picMkLst>
            <pc:docMk/>
            <pc:sldMk cId="239544077" sldId="260"/>
            <ac:picMk id="1026" creationId="{E39AEC0D-77E3-4273-ADE0-725435A9D370}"/>
          </ac:picMkLst>
        </pc:picChg>
      </pc:sldChg>
      <pc:sldChg chg="addSp delSp modSp mod modNotesTx">
        <pc:chgData name="Jason Knight" userId="03bbb8e5a6d6338b" providerId="LiveId" clId="{D25FF412-11E0-423E-8BD3-DB885E5F48F4}" dt="2021-11-08T04:07:01.391" v="9927" actId="20577"/>
        <pc:sldMkLst>
          <pc:docMk/>
          <pc:sldMk cId="367878953" sldId="261"/>
        </pc:sldMkLst>
        <pc:spChg chg="mod">
          <ac:chgData name="Jason Knight" userId="03bbb8e5a6d6338b" providerId="LiveId" clId="{D25FF412-11E0-423E-8BD3-DB885E5F48F4}" dt="2021-11-08T02:15:19.546" v="8268"/>
          <ac:spMkLst>
            <pc:docMk/>
            <pc:sldMk cId="367878953" sldId="261"/>
            <ac:spMk id="2" creationId="{ED789446-BFA5-4E3D-B25A-E6D5066BB24B}"/>
          </ac:spMkLst>
        </pc:spChg>
        <pc:spChg chg="mod">
          <ac:chgData name="Jason Knight" userId="03bbb8e5a6d6338b" providerId="LiveId" clId="{D25FF412-11E0-423E-8BD3-DB885E5F48F4}" dt="2021-11-08T04:07:01.391" v="9927" actId="20577"/>
          <ac:spMkLst>
            <pc:docMk/>
            <pc:sldMk cId="367878953" sldId="261"/>
            <ac:spMk id="3" creationId="{AC9BD19E-C0DF-4400-ACA4-BD5FAC83B8CB}"/>
          </ac:spMkLst>
        </pc:spChg>
        <pc:picChg chg="add del mod">
          <ac:chgData name="Jason Knight" userId="03bbb8e5a6d6338b" providerId="LiveId" clId="{D25FF412-11E0-423E-8BD3-DB885E5F48F4}" dt="2021-11-08T03:49:04.784" v="9809" actId="22"/>
          <ac:picMkLst>
            <pc:docMk/>
            <pc:sldMk cId="367878953" sldId="261"/>
            <ac:picMk id="5" creationId="{1C7FD42B-D906-48DB-A8B2-2142E2B3B4E5}"/>
          </ac:picMkLst>
        </pc:picChg>
        <pc:picChg chg="add del mod modCrop">
          <ac:chgData name="Jason Knight" userId="03bbb8e5a6d6338b" providerId="LiveId" clId="{D25FF412-11E0-423E-8BD3-DB885E5F48F4}" dt="2021-11-08T03:49:58.987" v="9816" actId="478"/>
          <ac:picMkLst>
            <pc:docMk/>
            <pc:sldMk cId="367878953" sldId="261"/>
            <ac:picMk id="7" creationId="{8089C7C1-7747-4197-BE1A-73A74024EEB0}"/>
          </ac:picMkLst>
        </pc:picChg>
        <pc:picChg chg="add del mod">
          <ac:chgData name="Jason Knight" userId="03bbb8e5a6d6338b" providerId="LiveId" clId="{D25FF412-11E0-423E-8BD3-DB885E5F48F4}" dt="2021-11-08T03:51:16.583" v="9824" actId="478"/>
          <ac:picMkLst>
            <pc:docMk/>
            <pc:sldMk cId="367878953" sldId="261"/>
            <ac:picMk id="9" creationId="{5BA504BC-F8E1-4D8E-A057-56B8C995148F}"/>
          </ac:picMkLst>
        </pc:picChg>
        <pc:picChg chg="add del mod">
          <ac:chgData name="Jason Knight" userId="03bbb8e5a6d6338b" providerId="LiveId" clId="{D25FF412-11E0-423E-8BD3-DB885E5F48F4}" dt="2021-11-08T03:50:49.640" v="9823" actId="478"/>
          <ac:picMkLst>
            <pc:docMk/>
            <pc:sldMk cId="367878953" sldId="261"/>
            <ac:picMk id="11" creationId="{B7B32227-CBFC-4B85-8394-84BE79AD7D39}"/>
          </ac:picMkLst>
        </pc:picChg>
        <pc:picChg chg="add mod">
          <ac:chgData name="Jason Knight" userId="03bbb8e5a6d6338b" providerId="LiveId" clId="{D25FF412-11E0-423E-8BD3-DB885E5F48F4}" dt="2021-11-08T03:53:26.486" v="9862" actId="1076"/>
          <ac:picMkLst>
            <pc:docMk/>
            <pc:sldMk cId="367878953" sldId="261"/>
            <ac:picMk id="13" creationId="{C490D456-C665-4482-803B-369679E33CB4}"/>
          </ac:picMkLst>
        </pc:picChg>
        <pc:picChg chg="add mod">
          <ac:chgData name="Jason Knight" userId="03bbb8e5a6d6338b" providerId="LiveId" clId="{D25FF412-11E0-423E-8BD3-DB885E5F48F4}" dt="2021-11-08T03:53:17.192" v="9861" actId="1076"/>
          <ac:picMkLst>
            <pc:docMk/>
            <pc:sldMk cId="367878953" sldId="261"/>
            <ac:picMk id="15" creationId="{C2A3244B-17CD-42D1-9F98-B9EB4411E6BB}"/>
          </ac:picMkLst>
        </pc:picChg>
      </pc:sldChg>
      <pc:sldChg chg="addSp delSp modSp mod modNotesTx">
        <pc:chgData name="Jason Knight" userId="03bbb8e5a6d6338b" providerId="LiveId" clId="{D25FF412-11E0-423E-8BD3-DB885E5F48F4}" dt="2021-11-08T04:03:38.716" v="9893" actId="20577"/>
        <pc:sldMkLst>
          <pc:docMk/>
          <pc:sldMk cId="674298669" sldId="262"/>
        </pc:sldMkLst>
        <pc:spChg chg="mod">
          <ac:chgData name="Jason Knight" userId="03bbb8e5a6d6338b" providerId="LiveId" clId="{D25FF412-11E0-423E-8BD3-DB885E5F48F4}" dt="2021-11-08T00:00:43.720" v="1768" actId="14100"/>
          <ac:spMkLst>
            <pc:docMk/>
            <pc:sldMk cId="674298669" sldId="262"/>
            <ac:spMk id="2" creationId="{90B37DA7-F8DE-4138-B92F-553255C1C020}"/>
          </ac:spMkLst>
        </pc:spChg>
        <pc:spChg chg="del mod">
          <ac:chgData name="Jason Knight" userId="03bbb8e5a6d6338b" providerId="LiveId" clId="{D25FF412-11E0-423E-8BD3-DB885E5F48F4}" dt="2021-11-08T04:01:45.838" v="9869" actId="478"/>
          <ac:spMkLst>
            <pc:docMk/>
            <pc:sldMk cId="674298669" sldId="262"/>
            <ac:spMk id="3" creationId="{35954247-03F3-44F1-953F-C3D835AAFFFB}"/>
          </ac:spMkLst>
        </pc:spChg>
        <pc:spChg chg="add del mod">
          <ac:chgData name="Jason Knight" userId="03bbb8e5a6d6338b" providerId="LiveId" clId="{D25FF412-11E0-423E-8BD3-DB885E5F48F4}" dt="2021-11-08T04:02:18.453" v="9876" actId="478"/>
          <ac:spMkLst>
            <pc:docMk/>
            <pc:sldMk cId="674298669" sldId="262"/>
            <ac:spMk id="5" creationId="{8162F4E7-0ACF-4378-B58E-3706CDC439BA}"/>
          </ac:spMkLst>
        </pc:spChg>
        <pc:spChg chg="add del mod">
          <ac:chgData name="Jason Knight" userId="03bbb8e5a6d6338b" providerId="LiveId" clId="{D25FF412-11E0-423E-8BD3-DB885E5F48F4}" dt="2021-11-08T04:02:15.183" v="9875"/>
          <ac:spMkLst>
            <pc:docMk/>
            <pc:sldMk cId="674298669" sldId="262"/>
            <ac:spMk id="6" creationId="{7CB1BDCC-2A85-4AEE-A4E3-F6A4B1D4AE62}"/>
          </ac:spMkLst>
        </pc:spChg>
        <pc:spChg chg="add del mod">
          <ac:chgData name="Jason Knight" userId="03bbb8e5a6d6338b" providerId="LiveId" clId="{D25FF412-11E0-423E-8BD3-DB885E5F48F4}" dt="2021-11-08T04:02:31.766" v="9878"/>
          <ac:spMkLst>
            <pc:docMk/>
            <pc:sldMk cId="674298669" sldId="262"/>
            <ac:spMk id="9" creationId="{312649BD-DC94-49A7-AEF3-E3E79A453D64}"/>
          </ac:spMkLst>
        </pc:spChg>
        <pc:spChg chg="add mod">
          <ac:chgData name="Jason Knight" userId="03bbb8e5a6d6338b" providerId="LiveId" clId="{D25FF412-11E0-423E-8BD3-DB885E5F48F4}" dt="2021-11-08T04:03:21.745" v="9884" actId="115"/>
          <ac:spMkLst>
            <pc:docMk/>
            <pc:sldMk cId="674298669" sldId="262"/>
            <ac:spMk id="11" creationId="{D38D2E7B-4578-41B6-BA4E-4AD39C6238DD}"/>
          </ac:spMkLst>
        </pc:spChg>
        <pc:picChg chg="add del mod">
          <ac:chgData name="Jason Knight" userId="03bbb8e5a6d6338b" providerId="LiveId" clId="{D25FF412-11E0-423E-8BD3-DB885E5F48F4}" dt="2021-11-08T04:02:15.183" v="9875"/>
          <ac:picMkLst>
            <pc:docMk/>
            <pc:sldMk cId="674298669" sldId="262"/>
            <ac:picMk id="7" creationId="{4FFE4791-DD14-44F6-9AF7-6016992FB274}"/>
          </ac:picMkLst>
        </pc:picChg>
        <pc:picChg chg="add del mod">
          <ac:chgData name="Jason Knight" userId="03bbb8e5a6d6338b" providerId="LiveId" clId="{D25FF412-11E0-423E-8BD3-DB885E5F48F4}" dt="2021-11-08T04:02:15.183" v="9875"/>
          <ac:picMkLst>
            <pc:docMk/>
            <pc:sldMk cId="674298669" sldId="262"/>
            <ac:picMk id="8" creationId="{E8D15659-7547-4576-ABB3-FDB2499DC12A}"/>
          </ac:picMkLst>
        </pc:picChg>
        <pc:picChg chg="add del mod">
          <ac:chgData name="Jason Knight" userId="03bbb8e5a6d6338b" providerId="LiveId" clId="{D25FF412-11E0-423E-8BD3-DB885E5F48F4}" dt="2021-11-08T04:02:31.766" v="9878"/>
          <ac:picMkLst>
            <pc:docMk/>
            <pc:sldMk cId="674298669" sldId="262"/>
            <ac:picMk id="10" creationId="{FB568251-1832-43FA-935E-D4EBF1295EC2}"/>
          </ac:picMkLst>
        </pc:picChg>
        <pc:picChg chg="add mod">
          <ac:chgData name="Jason Knight" userId="03bbb8e5a6d6338b" providerId="LiveId" clId="{D25FF412-11E0-423E-8BD3-DB885E5F48F4}" dt="2021-11-08T04:02:49.286" v="9879"/>
          <ac:picMkLst>
            <pc:docMk/>
            <pc:sldMk cId="674298669" sldId="262"/>
            <ac:picMk id="12" creationId="{1A6C2BD7-DFAC-4DFF-8D2E-0D7FD070A601}"/>
          </ac:picMkLst>
        </pc:picChg>
        <pc:picChg chg="add mod">
          <ac:chgData name="Jason Knight" userId="03bbb8e5a6d6338b" providerId="LiveId" clId="{D25FF412-11E0-423E-8BD3-DB885E5F48F4}" dt="2021-11-08T04:02:49.286" v="9879"/>
          <ac:picMkLst>
            <pc:docMk/>
            <pc:sldMk cId="674298669" sldId="262"/>
            <ac:picMk id="13" creationId="{5D386BA4-348D-4876-8154-7C49EA611108}"/>
          </ac:picMkLst>
        </pc:picChg>
      </pc:sldChg>
      <pc:sldChg chg="addSp delSp modSp mod modNotesTx">
        <pc:chgData name="Jason Knight" userId="03bbb8e5a6d6338b" providerId="LiveId" clId="{D25FF412-11E0-423E-8BD3-DB885E5F48F4}" dt="2021-11-08T04:07:10.004" v="9929" actId="20577"/>
        <pc:sldMkLst>
          <pc:docMk/>
          <pc:sldMk cId="3678627880" sldId="263"/>
        </pc:sldMkLst>
        <pc:spChg chg="mod">
          <ac:chgData name="Jason Knight" userId="03bbb8e5a6d6338b" providerId="LiveId" clId="{D25FF412-11E0-423E-8BD3-DB885E5F48F4}" dt="2021-11-08T02:15:19.546" v="8268"/>
          <ac:spMkLst>
            <pc:docMk/>
            <pc:sldMk cId="3678627880" sldId="263"/>
            <ac:spMk id="2" creationId="{A1A1965A-1CFC-4885-9EB6-29E8027F6AE0}"/>
          </ac:spMkLst>
        </pc:spChg>
        <pc:spChg chg="del mod">
          <ac:chgData name="Jason Knight" userId="03bbb8e5a6d6338b" providerId="LiveId" clId="{D25FF412-11E0-423E-8BD3-DB885E5F48F4}" dt="2021-11-08T04:04:08.988" v="9894" actId="478"/>
          <ac:spMkLst>
            <pc:docMk/>
            <pc:sldMk cId="3678627880" sldId="263"/>
            <ac:spMk id="3" creationId="{1D895C6F-3DB8-4A3E-8F69-C01B53AA5877}"/>
          </ac:spMkLst>
        </pc:spChg>
        <pc:spChg chg="add del mod">
          <ac:chgData name="Jason Knight" userId="03bbb8e5a6d6338b" providerId="LiveId" clId="{D25FF412-11E0-423E-8BD3-DB885E5F48F4}" dt="2021-11-08T04:04:10.600" v="9895" actId="478"/>
          <ac:spMkLst>
            <pc:docMk/>
            <pc:sldMk cId="3678627880" sldId="263"/>
            <ac:spMk id="5" creationId="{21DEE745-4A24-4820-9B95-D7AE58D09A90}"/>
          </ac:spMkLst>
        </pc:spChg>
        <pc:spChg chg="add mod">
          <ac:chgData name="Jason Knight" userId="03bbb8e5a6d6338b" providerId="LiveId" clId="{D25FF412-11E0-423E-8BD3-DB885E5F48F4}" dt="2021-11-08T04:07:10.004" v="9929" actId="20577"/>
          <ac:spMkLst>
            <pc:docMk/>
            <pc:sldMk cId="3678627880" sldId="263"/>
            <ac:spMk id="6" creationId="{F3E662DA-D31F-4058-B6F5-A7AFAB91A787}"/>
          </ac:spMkLst>
        </pc:spChg>
        <pc:picChg chg="add mod">
          <ac:chgData name="Jason Knight" userId="03bbb8e5a6d6338b" providerId="LiveId" clId="{D25FF412-11E0-423E-8BD3-DB885E5F48F4}" dt="2021-11-08T04:04:21.450" v="9896"/>
          <ac:picMkLst>
            <pc:docMk/>
            <pc:sldMk cId="3678627880" sldId="263"/>
            <ac:picMk id="7" creationId="{E58CB0A3-A8E5-45AE-A409-C5D4335296BB}"/>
          </ac:picMkLst>
        </pc:picChg>
        <pc:picChg chg="add mod">
          <ac:chgData name="Jason Knight" userId="03bbb8e5a6d6338b" providerId="LiveId" clId="{D25FF412-11E0-423E-8BD3-DB885E5F48F4}" dt="2021-11-08T04:04:21.450" v="9896"/>
          <ac:picMkLst>
            <pc:docMk/>
            <pc:sldMk cId="3678627880" sldId="263"/>
            <ac:picMk id="8" creationId="{79972936-18EC-4D6A-9B64-D24748D979F9}"/>
          </ac:picMkLst>
        </pc:picChg>
      </pc:sldChg>
      <pc:sldChg chg="addSp delSp modSp mod modNotesTx">
        <pc:chgData name="Jason Knight" userId="03bbb8e5a6d6338b" providerId="LiveId" clId="{D25FF412-11E0-423E-8BD3-DB885E5F48F4}" dt="2021-11-08T04:07:16.691" v="9931" actId="20577"/>
        <pc:sldMkLst>
          <pc:docMk/>
          <pc:sldMk cId="1410166042" sldId="264"/>
        </pc:sldMkLst>
        <pc:spChg chg="mod">
          <ac:chgData name="Jason Knight" userId="03bbb8e5a6d6338b" providerId="LiveId" clId="{D25FF412-11E0-423E-8BD3-DB885E5F48F4}" dt="2021-11-08T02:15:19.546" v="8268"/>
          <ac:spMkLst>
            <pc:docMk/>
            <pc:sldMk cId="1410166042" sldId="264"/>
            <ac:spMk id="2" creationId="{0E8F038E-29BE-4EB7-AC03-C253DC4D99D6}"/>
          </ac:spMkLst>
        </pc:spChg>
        <pc:spChg chg="del mod">
          <ac:chgData name="Jason Knight" userId="03bbb8e5a6d6338b" providerId="LiveId" clId="{D25FF412-11E0-423E-8BD3-DB885E5F48F4}" dt="2021-11-08T04:05:25.595" v="9902" actId="478"/>
          <ac:spMkLst>
            <pc:docMk/>
            <pc:sldMk cId="1410166042" sldId="264"/>
            <ac:spMk id="3" creationId="{BA708444-DABD-44C0-85A2-C9503F52395E}"/>
          </ac:spMkLst>
        </pc:spChg>
        <pc:spChg chg="add del mod">
          <ac:chgData name="Jason Knight" userId="03bbb8e5a6d6338b" providerId="LiveId" clId="{D25FF412-11E0-423E-8BD3-DB885E5F48F4}" dt="2021-11-08T04:05:32.710" v="9903" actId="478"/>
          <ac:spMkLst>
            <pc:docMk/>
            <pc:sldMk cId="1410166042" sldId="264"/>
            <ac:spMk id="5" creationId="{15540B9C-06B5-4983-85C7-4A1299214C34}"/>
          </ac:spMkLst>
        </pc:spChg>
        <pc:spChg chg="add mod">
          <ac:chgData name="Jason Knight" userId="03bbb8e5a6d6338b" providerId="LiveId" clId="{D25FF412-11E0-423E-8BD3-DB885E5F48F4}" dt="2021-11-08T04:07:16.691" v="9931" actId="20577"/>
          <ac:spMkLst>
            <pc:docMk/>
            <pc:sldMk cId="1410166042" sldId="264"/>
            <ac:spMk id="6" creationId="{F8C5F035-4162-4116-8D0B-73899A00EF91}"/>
          </ac:spMkLst>
        </pc:spChg>
        <pc:picChg chg="add mod">
          <ac:chgData name="Jason Knight" userId="03bbb8e5a6d6338b" providerId="LiveId" clId="{D25FF412-11E0-423E-8BD3-DB885E5F48F4}" dt="2021-11-08T04:05:46.036" v="9904"/>
          <ac:picMkLst>
            <pc:docMk/>
            <pc:sldMk cId="1410166042" sldId="264"/>
            <ac:picMk id="7" creationId="{57BB2510-4625-4D57-B91A-407CDAF07B33}"/>
          </ac:picMkLst>
        </pc:picChg>
        <pc:picChg chg="add mod">
          <ac:chgData name="Jason Knight" userId="03bbb8e5a6d6338b" providerId="LiveId" clId="{D25FF412-11E0-423E-8BD3-DB885E5F48F4}" dt="2021-11-08T04:05:46.036" v="9904"/>
          <ac:picMkLst>
            <pc:docMk/>
            <pc:sldMk cId="1410166042" sldId="264"/>
            <ac:picMk id="8" creationId="{E72D7206-59E5-4CF1-91DF-6FC801F9BC60}"/>
          </ac:picMkLst>
        </pc:picChg>
      </pc:sldChg>
      <pc:sldChg chg="addSp delSp modSp mod setBg modAnim modNotesTx">
        <pc:chgData name="Jason Knight" userId="03bbb8e5a6d6338b" providerId="LiveId" clId="{D25FF412-11E0-423E-8BD3-DB885E5F48F4}" dt="2021-11-08T04:32:07.576" v="10145"/>
        <pc:sldMkLst>
          <pc:docMk/>
          <pc:sldMk cId="2817966517" sldId="265"/>
        </pc:sldMkLst>
        <pc:spChg chg="mod">
          <ac:chgData name="Jason Knight" userId="03bbb8e5a6d6338b" providerId="LiveId" clId="{D25FF412-11E0-423E-8BD3-DB885E5F48F4}" dt="2021-11-08T04:26:01.612" v="10112" actId="26606"/>
          <ac:spMkLst>
            <pc:docMk/>
            <pc:sldMk cId="2817966517" sldId="265"/>
            <ac:spMk id="2" creationId="{BA4CC527-F4C6-44BA-8F79-45B887EE34EE}"/>
          </ac:spMkLst>
        </pc:spChg>
        <pc:spChg chg="add del mod">
          <ac:chgData name="Jason Knight" userId="03bbb8e5a6d6338b" providerId="LiveId" clId="{D25FF412-11E0-423E-8BD3-DB885E5F48F4}" dt="2021-11-08T04:28:43.169" v="10118" actId="931"/>
          <ac:spMkLst>
            <pc:docMk/>
            <pc:sldMk cId="2817966517" sldId="265"/>
            <ac:spMk id="3" creationId="{02F4D649-6E1D-41DA-9997-B6F0B5158927}"/>
          </ac:spMkLst>
        </pc:spChg>
        <pc:spChg chg="add del mod">
          <ac:chgData name="Jason Knight" userId="03bbb8e5a6d6338b" providerId="LiveId" clId="{D25FF412-11E0-423E-8BD3-DB885E5F48F4}" dt="2021-11-08T04:27:33.917" v="10117" actId="33987"/>
          <ac:spMkLst>
            <pc:docMk/>
            <pc:sldMk cId="2817966517" sldId="265"/>
            <ac:spMk id="6" creationId="{4ACBF3E4-8E36-44AE-BBC3-30F76A209033}"/>
          </ac:spMkLst>
        </pc:spChg>
        <pc:spChg chg="add del">
          <ac:chgData name="Jason Knight" userId="03bbb8e5a6d6338b" providerId="LiveId" clId="{D25FF412-11E0-423E-8BD3-DB885E5F48F4}" dt="2021-11-08T04:22:32.833" v="10090" actId="26606"/>
          <ac:spMkLst>
            <pc:docMk/>
            <pc:sldMk cId="2817966517" sldId="265"/>
            <ac:spMk id="8" creationId="{9A6C2C86-63BF-47D5-AA3F-905111A238E2}"/>
          </ac:spMkLst>
        </pc:spChg>
        <pc:graphicFrameChg chg="add mod ord modGraphic">
          <ac:chgData name="Jason Knight" userId="03bbb8e5a6d6338b" providerId="LiveId" clId="{D25FF412-11E0-423E-8BD3-DB885E5F48F4}" dt="2021-11-08T04:26:23.183" v="10113" actId="167"/>
          <ac:graphicFrameMkLst>
            <pc:docMk/>
            <pc:sldMk cId="2817966517" sldId="265"/>
            <ac:graphicFrameMk id="4" creationId="{6E162E9A-0D33-40FB-A533-FF6CDB77F066}"/>
          </ac:graphicFrameMkLst>
        </pc:graphicFrameChg>
        <pc:graphicFrameChg chg="add del">
          <ac:chgData name="Jason Knight" userId="03bbb8e5a6d6338b" providerId="LiveId" clId="{D25FF412-11E0-423E-8BD3-DB885E5F48F4}" dt="2021-11-08T04:22:39.289" v="10092" actId="26606"/>
          <ac:graphicFrameMkLst>
            <pc:docMk/>
            <pc:sldMk cId="2817966517" sldId="265"/>
            <ac:graphicFrameMk id="5" creationId="{B9245F99-6EFF-4B2A-9937-17326D87AFE9}"/>
          </ac:graphicFrameMkLst>
        </pc:graphicFrameChg>
        <pc:picChg chg="add mod">
          <ac:chgData name="Jason Knight" userId="03bbb8e5a6d6338b" providerId="LiveId" clId="{D25FF412-11E0-423E-8BD3-DB885E5F48F4}" dt="2021-11-08T04:30:06.271" v="10131" actId="1076"/>
          <ac:picMkLst>
            <pc:docMk/>
            <pc:sldMk cId="2817966517" sldId="265"/>
            <ac:picMk id="9" creationId="{A71C8DF3-B2BC-4EE9-A46B-3F9EE510DAFC}"/>
          </ac:picMkLst>
        </pc:picChg>
        <pc:picChg chg="add del mod">
          <ac:chgData name="Jason Knight" userId="03bbb8e5a6d6338b" providerId="LiveId" clId="{D25FF412-11E0-423E-8BD3-DB885E5F48F4}" dt="2021-11-08T04:30:42.335" v="10136" actId="478"/>
          <ac:picMkLst>
            <pc:docMk/>
            <pc:sldMk cId="2817966517" sldId="265"/>
            <ac:picMk id="12" creationId="{2DC39D50-1F1E-4EAE-9A08-4C405CC7F339}"/>
          </ac:picMkLst>
        </pc:picChg>
        <pc:picChg chg="add mod">
          <ac:chgData name="Jason Knight" userId="03bbb8e5a6d6338b" providerId="LiveId" clId="{D25FF412-11E0-423E-8BD3-DB885E5F48F4}" dt="2021-11-08T04:30:00.895" v="10130" actId="1076"/>
          <ac:picMkLst>
            <pc:docMk/>
            <pc:sldMk cId="2817966517" sldId="265"/>
            <ac:picMk id="13" creationId="{D46668FE-A193-4F5B-A5E0-EFB1915EB85B}"/>
          </ac:picMkLst>
        </pc:picChg>
        <pc:picChg chg="add mod">
          <ac:chgData name="Jason Knight" userId="03bbb8e5a6d6338b" providerId="LiveId" clId="{D25FF412-11E0-423E-8BD3-DB885E5F48F4}" dt="2021-11-08T04:31:46.784" v="10143" actId="1076"/>
          <ac:picMkLst>
            <pc:docMk/>
            <pc:sldMk cId="2817966517" sldId="265"/>
            <ac:picMk id="15" creationId="{2FAD1ED4-B0B4-4789-B40E-6022A627B1FD}"/>
          </ac:picMkLst>
        </pc:picChg>
        <pc:cxnChg chg="add del">
          <ac:chgData name="Jason Knight" userId="03bbb8e5a6d6338b" providerId="LiveId" clId="{D25FF412-11E0-423E-8BD3-DB885E5F48F4}" dt="2021-11-08T04:22:32.833" v="10090" actId="26606"/>
          <ac:cxnSpMkLst>
            <pc:docMk/>
            <pc:sldMk cId="2817966517" sldId="265"/>
            <ac:cxnSpMk id="10" creationId="{425A0768-3044-4AA9-A889-D2CAA68C517A}"/>
          </ac:cxnSpMkLst>
        </pc:cxnChg>
      </pc:sldChg>
      <pc:sldChg chg="modSp mod modNotesTx">
        <pc:chgData name="Jason Knight" userId="03bbb8e5a6d6338b" providerId="LiveId" clId="{D25FF412-11E0-423E-8BD3-DB885E5F48F4}" dt="2021-11-08T02:15:19.546" v="8268"/>
        <pc:sldMkLst>
          <pc:docMk/>
          <pc:sldMk cId="3679784936" sldId="266"/>
        </pc:sldMkLst>
        <pc:spChg chg="mod">
          <ac:chgData name="Jason Knight" userId="03bbb8e5a6d6338b" providerId="LiveId" clId="{D25FF412-11E0-423E-8BD3-DB885E5F48F4}" dt="2021-11-08T02:15:19.546" v="8268"/>
          <ac:spMkLst>
            <pc:docMk/>
            <pc:sldMk cId="3679784936" sldId="266"/>
            <ac:spMk id="2" creationId="{7A40CD58-ED4C-4828-AC05-FCA3D3949DC3}"/>
          </ac:spMkLst>
        </pc:spChg>
        <pc:spChg chg="mod">
          <ac:chgData name="Jason Knight" userId="03bbb8e5a6d6338b" providerId="LiveId" clId="{D25FF412-11E0-423E-8BD3-DB885E5F48F4}" dt="2021-11-08T02:15:19.546" v="8268"/>
          <ac:spMkLst>
            <pc:docMk/>
            <pc:sldMk cId="3679784936" sldId="266"/>
            <ac:spMk id="3" creationId="{785669A4-04E0-4563-8031-54ED5FAB0F0F}"/>
          </ac:spMkLst>
        </pc:spChg>
      </pc:sldChg>
      <pc:sldChg chg="modSp mod modNotesTx">
        <pc:chgData name="Jason Knight" userId="03bbb8e5a6d6338b" providerId="LiveId" clId="{D25FF412-11E0-423E-8BD3-DB885E5F48F4}" dt="2021-11-08T02:15:19.636" v="8269" actId="27636"/>
        <pc:sldMkLst>
          <pc:docMk/>
          <pc:sldMk cId="1526563647" sldId="267"/>
        </pc:sldMkLst>
        <pc:spChg chg="mod">
          <ac:chgData name="Jason Knight" userId="03bbb8e5a6d6338b" providerId="LiveId" clId="{D25FF412-11E0-423E-8BD3-DB885E5F48F4}" dt="2021-11-08T02:15:19.636" v="8269" actId="27636"/>
          <ac:spMkLst>
            <pc:docMk/>
            <pc:sldMk cId="1526563647" sldId="267"/>
            <ac:spMk id="2" creationId="{EC90927B-4EDB-4175-8EA7-539AA0FFB263}"/>
          </ac:spMkLst>
        </pc:spChg>
        <pc:spChg chg="mod">
          <ac:chgData name="Jason Knight" userId="03bbb8e5a6d6338b" providerId="LiveId" clId="{D25FF412-11E0-423E-8BD3-DB885E5F48F4}" dt="2021-11-08T02:15:19.546" v="8268"/>
          <ac:spMkLst>
            <pc:docMk/>
            <pc:sldMk cId="1526563647" sldId="267"/>
            <ac:spMk id="3" creationId="{05447A17-4BAE-472A-A42C-53CDA69FF747}"/>
          </ac:spMkLst>
        </pc:spChg>
      </pc:sldChg>
      <pc:sldChg chg="modSp mod modNotesTx">
        <pc:chgData name="Jason Knight" userId="03bbb8e5a6d6338b" providerId="LiveId" clId="{D25FF412-11E0-423E-8BD3-DB885E5F48F4}" dt="2021-11-08T02:15:19.546" v="8268"/>
        <pc:sldMkLst>
          <pc:docMk/>
          <pc:sldMk cId="1836076496" sldId="268"/>
        </pc:sldMkLst>
        <pc:spChg chg="mod">
          <ac:chgData name="Jason Knight" userId="03bbb8e5a6d6338b" providerId="LiveId" clId="{D25FF412-11E0-423E-8BD3-DB885E5F48F4}" dt="2021-11-08T02:15:19.546" v="8268"/>
          <ac:spMkLst>
            <pc:docMk/>
            <pc:sldMk cId="1836076496" sldId="268"/>
            <ac:spMk id="2" creationId="{5A15A61E-B69F-42E1-B006-CCDDC996A498}"/>
          </ac:spMkLst>
        </pc:spChg>
        <pc:spChg chg="mod">
          <ac:chgData name="Jason Knight" userId="03bbb8e5a6d6338b" providerId="LiveId" clId="{D25FF412-11E0-423E-8BD3-DB885E5F48F4}" dt="2021-11-08T02:15:19.546" v="8268"/>
          <ac:spMkLst>
            <pc:docMk/>
            <pc:sldMk cId="1836076496" sldId="268"/>
            <ac:spMk id="3" creationId="{264EB770-DEBA-4968-8816-84C9026B5CA1}"/>
          </ac:spMkLst>
        </pc:spChg>
      </pc:sldChg>
      <pc:sldChg chg="addSp delSp modSp mod modAnim modNotesTx">
        <pc:chgData name="Jason Knight" userId="03bbb8e5a6d6338b" providerId="LiveId" clId="{D25FF412-11E0-423E-8BD3-DB885E5F48F4}" dt="2021-11-08T04:21:40.744" v="10088"/>
        <pc:sldMkLst>
          <pc:docMk/>
          <pc:sldMk cId="374609089" sldId="269"/>
        </pc:sldMkLst>
        <pc:spChg chg="mod">
          <ac:chgData name="Jason Knight" userId="03bbb8e5a6d6338b" providerId="LiveId" clId="{D25FF412-11E0-423E-8BD3-DB885E5F48F4}" dt="2021-11-08T02:15:19.546" v="8268"/>
          <ac:spMkLst>
            <pc:docMk/>
            <pc:sldMk cId="374609089" sldId="269"/>
            <ac:spMk id="2" creationId="{85133EE9-EA9D-465B-8FFE-164AB6226976}"/>
          </ac:spMkLst>
        </pc:spChg>
        <pc:spChg chg="del mod">
          <ac:chgData name="Jason Knight" userId="03bbb8e5a6d6338b" providerId="LiveId" clId="{D25FF412-11E0-423E-8BD3-DB885E5F48F4}" dt="2021-11-08T04:10:09.016" v="9932" actId="931"/>
          <ac:spMkLst>
            <pc:docMk/>
            <pc:sldMk cId="374609089" sldId="269"/>
            <ac:spMk id="3" creationId="{596678E3-6EDE-4A4C-9229-A143AF11A77B}"/>
          </ac:spMkLst>
        </pc:spChg>
        <pc:spChg chg="add mod">
          <ac:chgData name="Jason Knight" userId="03bbb8e5a6d6338b" providerId="LiveId" clId="{D25FF412-11E0-423E-8BD3-DB885E5F48F4}" dt="2021-11-08T04:14:39.526" v="9976" actId="1076"/>
          <ac:spMkLst>
            <pc:docMk/>
            <pc:sldMk cId="374609089" sldId="269"/>
            <ac:spMk id="8" creationId="{BB0ED5CE-38F3-4005-882E-7571DAE463B6}"/>
          </ac:spMkLst>
        </pc:spChg>
        <pc:spChg chg="add mod">
          <ac:chgData name="Jason Knight" userId="03bbb8e5a6d6338b" providerId="LiveId" clId="{D25FF412-11E0-423E-8BD3-DB885E5F48F4}" dt="2021-11-08T04:14:50.331" v="9985" actId="1035"/>
          <ac:spMkLst>
            <pc:docMk/>
            <pc:sldMk cId="374609089" sldId="269"/>
            <ac:spMk id="9" creationId="{E40421D7-CE07-4879-B37A-6DB2F14B133E}"/>
          </ac:spMkLst>
        </pc:spChg>
        <pc:spChg chg="add mod">
          <ac:chgData name="Jason Knight" userId="03bbb8e5a6d6338b" providerId="LiveId" clId="{D25FF412-11E0-423E-8BD3-DB885E5F48F4}" dt="2021-11-08T04:15:55.914" v="10009" actId="20577"/>
          <ac:spMkLst>
            <pc:docMk/>
            <pc:sldMk cId="374609089" sldId="269"/>
            <ac:spMk id="10" creationId="{509CC745-DFF0-46EF-B286-C061A3F7BD96}"/>
          </ac:spMkLst>
        </pc:spChg>
        <pc:spChg chg="add mod">
          <ac:chgData name="Jason Knight" userId="03bbb8e5a6d6338b" providerId="LiveId" clId="{D25FF412-11E0-423E-8BD3-DB885E5F48F4}" dt="2021-11-08T04:16:00.231" v="10012" actId="20577"/>
          <ac:spMkLst>
            <pc:docMk/>
            <pc:sldMk cId="374609089" sldId="269"/>
            <ac:spMk id="11" creationId="{49395BD5-41A5-4777-94A5-FE1679003FA2}"/>
          </ac:spMkLst>
        </pc:spChg>
        <pc:spChg chg="add mod">
          <ac:chgData name="Jason Knight" userId="03bbb8e5a6d6338b" providerId="LiveId" clId="{D25FF412-11E0-423E-8BD3-DB885E5F48F4}" dt="2021-11-08T04:16:26.188" v="10017" actId="20577"/>
          <ac:spMkLst>
            <pc:docMk/>
            <pc:sldMk cId="374609089" sldId="269"/>
            <ac:spMk id="12" creationId="{008D4867-28F1-4728-BB22-6879AAFB76DF}"/>
          </ac:spMkLst>
        </pc:spChg>
        <pc:spChg chg="add mod">
          <ac:chgData name="Jason Knight" userId="03bbb8e5a6d6338b" providerId="LiveId" clId="{D25FF412-11E0-423E-8BD3-DB885E5F48F4}" dt="2021-11-08T04:16:54.851" v="10028" actId="1076"/>
          <ac:spMkLst>
            <pc:docMk/>
            <pc:sldMk cId="374609089" sldId="269"/>
            <ac:spMk id="13" creationId="{24DE4707-D40D-476C-B2CB-BEEC3A3929AD}"/>
          </ac:spMkLst>
        </pc:spChg>
        <pc:spChg chg="add mod">
          <ac:chgData name="Jason Knight" userId="03bbb8e5a6d6338b" providerId="LiveId" clId="{D25FF412-11E0-423E-8BD3-DB885E5F48F4}" dt="2021-11-08T04:20:22.110" v="10080" actId="207"/>
          <ac:spMkLst>
            <pc:docMk/>
            <pc:sldMk cId="374609089" sldId="269"/>
            <ac:spMk id="14" creationId="{6F79B4FB-73B1-4577-8C06-6F6FDAC177D5}"/>
          </ac:spMkLst>
        </pc:spChg>
        <pc:spChg chg="add mod">
          <ac:chgData name="Jason Knight" userId="03bbb8e5a6d6338b" providerId="LiveId" clId="{D25FF412-11E0-423E-8BD3-DB885E5F48F4}" dt="2021-11-08T04:20:22.110" v="10080" actId="207"/>
          <ac:spMkLst>
            <pc:docMk/>
            <pc:sldMk cId="374609089" sldId="269"/>
            <ac:spMk id="15" creationId="{AC880D3A-0AC4-47CC-8ACA-E888CDEB0C02}"/>
          </ac:spMkLst>
        </pc:spChg>
        <pc:spChg chg="add mod">
          <ac:chgData name="Jason Knight" userId="03bbb8e5a6d6338b" providerId="LiveId" clId="{D25FF412-11E0-423E-8BD3-DB885E5F48F4}" dt="2021-11-08T04:20:22.110" v="10080" actId="207"/>
          <ac:spMkLst>
            <pc:docMk/>
            <pc:sldMk cId="374609089" sldId="269"/>
            <ac:spMk id="16" creationId="{E05F17B2-D77E-48D2-AE29-989A31E14393}"/>
          </ac:spMkLst>
        </pc:spChg>
        <pc:picChg chg="add mod ord">
          <ac:chgData name="Jason Knight" userId="03bbb8e5a6d6338b" providerId="LiveId" clId="{D25FF412-11E0-423E-8BD3-DB885E5F48F4}" dt="2021-11-08T04:14:00.004" v="9964" actId="167"/>
          <ac:picMkLst>
            <pc:docMk/>
            <pc:sldMk cId="374609089" sldId="269"/>
            <ac:picMk id="5" creationId="{AFD34607-3108-4BF9-9FE4-BF88CCE0992F}"/>
          </ac:picMkLst>
        </pc:picChg>
        <pc:picChg chg="add mod ord">
          <ac:chgData name="Jason Knight" userId="03bbb8e5a6d6338b" providerId="LiveId" clId="{D25FF412-11E0-423E-8BD3-DB885E5F48F4}" dt="2021-11-08T04:14:00.004" v="9964" actId="167"/>
          <ac:picMkLst>
            <pc:docMk/>
            <pc:sldMk cId="374609089" sldId="269"/>
            <ac:picMk id="6" creationId="{2C0371BA-08E2-482C-A6F6-A0415BC9310F}"/>
          </ac:picMkLst>
        </pc:picChg>
        <pc:picChg chg="add mod ord">
          <ac:chgData name="Jason Knight" userId="03bbb8e5a6d6338b" providerId="LiveId" clId="{D25FF412-11E0-423E-8BD3-DB885E5F48F4}" dt="2021-11-08T04:14:00.004" v="9964" actId="167"/>
          <ac:picMkLst>
            <pc:docMk/>
            <pc:sldMk cId="374609089" sldId="269"/>
            <ac:picMk id="7" creationId="{A178EDE9-9B7C-4818-8C4D-F4290A7B632A}"/>
          </ac:picMkLst>
        </pc:picChg>
      </pc:sldChg>
      <pc:sldChg chg="modSp modNotesTx">
        <pc:chgData name="Jason Knight" userId="03bbb8e5a6d6338b" providerId="LiveId" clId="{D25FF412-11E0-423E-8BD3-DB885E5F48F4}" dt="2021-11-08T02:15:19.546" v="8268"/>
        <pc:sldMkLst>
          <pc:docMk/>
          <pc:sldMk cId="1996544786" sldId="271"/>
        </pc:sldMkLst>
        <pc:spChg chg="mod">
          <ac:chgData name="Jason Knight" userId="03bbb8e5a6d6338b" providerId="LiveId" clId="{D25FF412-11E0-423E-8BD3-DB885E5F48F4}" dt="2021-11-08T02:15:19.546" v="8268"/>
          <ac:spMkLst>
            <pc:docMk/>
            <pc:sldMk cId="1996544786" sldId="271"/>
            <ac:spMk id="2" creationId="{6092C9F0-8BB3-4539-84AC-04B18039AF7F}"/>
          </ac:spMkLst>
        </pc:spChg>
        <pc:spChg chg="mod">
          <ac:chgData name="Jason Knight" userId="03bbb8e5a6d6338b" providerId="LiveId" clId="{D25FF412-11E0-423E-8BD3-DB885E5F48F4}" dt="2021-11-08T02:15:19.546" v="8268"/>
          <ac:spMkLst>
            <pc:docMk/>
            <pc:sldMk cId="1996544786" sldId="271"/>
            <ac:spMk id="3" creationId="{0D6C4C45-CD67-4980-8465-A60C57F3F433}"/>
          </ac:spMkLst>
        </pc:spChg>
      </pc:sldChg>
      <pc:sldChg chg="modSp modNotesTx">
        <pc:chgData name="Jason Knight" userId="03bbb8e5a6d6338b" providerId="LiveId" clId="{D25FF412-11E0-423E-8BD3-DB885E5F48F4}" dt="2021-11-08T02:15:19.546" v="8268"/>
        <pc:sldMkLst>
          <pc:docMk/>
          <pc:sldMk cId="2444472896" sldId="273"/>
        </pc:sldMkLst>
        <pc:spChg chg="mod">
          <ac:chgData name="Jason Knight" userId="03bbb8e5a6d6338b" providerId="LiveId" clId="{D25FF412-11E0-423E-8BD3-DB885E5F48F4}" dt="2021-11-08T02:15:19.546" v="8268"/>
          <ac:spMkLst>
            <pc:docMk/>
            <pc:sldMk cId="2444472896" sldId="273"/>
            <ac:spMk id="2" creationId="{B0BC4A47-C849-4C8B-B27B-C80B41636D96}"/>
          </ac:spMkLst>
        </pc:spChg>
        <pc:spChg chg="mod">
          <ac:chgData name="Jason Knight" userId="03bbb8e5a6d6338b" providerId="LiveId" clId="{D25FF412-11E0-423E-8BD3-DB885E5F48F4}" dt="2021-11-08T02:15:19.546" v="8268"/>
          <ac:spMkLst>
            <pc:docMk/>
            <pc:sldMk cId="2444472896" sldId="273"/>
            <ac:spMk id="3" creationId="{A7220E79-F373-46C9-9ACB-5799C58794E2}"/>
          </ac:spMkLst>
        </pc:spChg>
      </pc:sldChg>
      <pc:sldChg chg="modSp modNotesTx">
        <pc:chgData name="Jason Knight" userId="03bbb8e5a6d6338b" providerId="LiveId" clId="{D25FF412-11E0-423E-8BD3-DB885E5F48F4}" dt="2021-11-08T02:15:19.546" v="8268"/>
        <pc:sldMkLst>
          <pc:docMk/>
          <pc:sldMk cId="3586345893" sldId="274"/>
        </pc:sldMkLst>
        <pc:spChg chg="mod">
          <ac:chgData name="Jason Knight" userId="03bbb8e5a6d6338b" providerId="LiveId" clId="{D25FF412-11E0-423E-8BD3-DB885E5F48F4}" dt="2021-11-08T02:15:19.546" v="8268"/>
          <ac:spMkLst>
            <pc:docMk/>
            <pc:sldMk cId="3586345893" sldId="274"/>
            <ac:spMk id="2" creationId="{B0BC4A47-C849-4C8B-B27B-C80B41636D96}"/>
          </ac:spMkLst>
        </pc:spChg>
        <pc:spChg chg="mod">
          <ac:chgData name="Jason Knight" userId="03bbb8e5a6d6338b" providerId="LiveId" clId="{D25FF412-11E0-423E-8BD3-DB885E5F48F4}" dt="2021-11-08T02:15:19.546" v="8268"/>
          <ac:spMkLst>
            <pc:docMk/>
            <pc:sldMk cId="3586345893" sldId="274"/>
            <ac:spMk id="3" creationId="{A7220E79-F373-46C9-9ACB-5799C58794E2}"/>
          </ac:spMkLst>
        </pc:spChg>
      </pc:sldChg>
      <pc:sldChg chg="modSp mod ord modNotesTx">
        <pc:chgData name="Jason Knight" userId="03bbb8e5a6d6338b" providerId="LiveId" clId="{D25FF412-11E0-423E-8BD3-DB885E5F48F4}" dt="2021-11-08T02:15:19.546" v="8268"/>
        <pc:sldMkLst>
          <pc:docMk/>
          <pc:sldMk cId="2165813908" sldId="275"/>
        </pc:sldMkLst>
        <pc:spChg chg="mod">
          <ac:chgData name="Jason Knight" userId="03bbb8e5a6d6338b" providerId="LiveId" clId="{D25FF412-11E0-423E-8BD3-DB885E5F48F4}" dt="2021-11-08T02:15:19.546" v="8268"/>
          <ac:spMkLst>
            <pc:docMk/>
            <pc:sldMk cId="2165813908" sldId="275"/>
            <ac:spMk id="2" creationId="{30C1EE62-D29F-4329-A908-8C8E743CC0CC}"/>
          </ac:spMkLst>
        </pc:spChg>
        <pc:spChg chg="mod">
          <ac:chgData name="Jason Knight" userId="03bbb8e5a6d6338b" providerId="LiveId" clId="{D25FF412-11E0-423E-8BD3-DB885E5F48F4}" dt="2021-11-08T02:15:19.546" v="8268"/>
          <ac:spMkLst>
            <pc:docMk/>
            <pc:sldMk cId="2165813908" sldId="275"/>
            <ac:spMk id="3" creationId="{DA1905AA-3677-43A9-BD73-9460B5DC329C}"/>
          </ac:spMkLst>
        </pc:spChg>
      </pc:sldChg>
      <pc:sldChg chg="modSp mod modNotesTx">
        <pc:chgData name="Jason Knight" userId="03bbb8e5a6d6338b" providerId="LiveId" clId="{D25FF412-11E0-423E-8BD3-DB885E5F48F4}" dt="2021-11-08T02:15:19.546" v="8268"/>
        <pc:sldMkLst>
          <pc:docMk/>
          <pc:sldMk cId="88608026" sldId="276"/>
        </pc:sldMkLst>
        <pc:spChg chg="mod">
          <ac:chgData name="Jason Knight" userId="03bbb8e5a6d6338b" providerId="LiveId" clId="{D25FF412-11E0-423E-8BD3-DB885E5F48F4}" dt="2021-11-08T02:15:19.546" v="8268"/>
          <ac:spMkLst>
            <pc:docMk/>
            <pc:sldMk cId="88608026" sldId="276"/>
            <ac:spMk id="2" creationId="{30C1EE62-D29F-4329-A908-8C8E743CC0CC}"/>
          </ac:spMkLst>
        </pc:spChg>
        <pc:spChg chg="mod">
          <ac:chgData name="Jason Knight" userId="03bbb8e5a6d6338b" providerId="LiveId" clId="{D25FF412-11E0-423E-8BD3-DB885E5F48F4}" dt="2021-11-08T02:15:19.546" v="8268"/>
          <ac:spMkLst>
            <pc:docMk/>
            <pc:sldMk cId="88608026" sldId="276"/>
            <ac:spMk id="3" creationId="{DA1905AA-3677-43A9-BD73-9460B5DC329C}"/>
          </ac:spMkLst>
        </pc:spChg>
      </pc:sldChg>
      <pc:sldChg chg="modSp modNotesTx">
        <pc:chgData name="Jason Knight" userId="03bbb8e5a6d6338b" providerId="LiveId" clId="{D25FF412-11E0-423E-8BD3-DB885E5F48F4}" dt="2021-11-08T02:15:19.546" v="8268"/>
        <pc:sldMkLst>
          <pc:docMk/>
          <pc:sldMk cId="4029258476" sldId="277"/>
        </pc:sldMkLst>
        <pc:spChg chg="mod">
          <ac:chgData name="Jason Knight" userId="03bbb8e5a6d6338b" providerId="LiveId" clId="{D25FF412-11E0-423E-8BD3-DB885E5F48F4}" dt="2021-11-08T02:15:19.546" v="8268"/>
          <ac:spMkLst>
            <pc:docMk/>
            <pc:sldMk cId="4029258476" sldId="277"/>
            <ac:spMk id="2" creationId="{8F72B997-817F-45F5-9010-DEC6407DF21E}"/>
          </ac:spMkLst>
        </pc:spChg>
        <pc:spChg chg="mod">
          <ac:chgData name="Jason Knight" userId="03bbb8e5a6d6338b" providerId="LiveId" clId="{D25FF412-11E0-423E-8BD3-DB885E5F48F4}" dt="2021-11-08T02:15:19.546" v="8268"/>
          <ac:spMkLst>
            <pc:docMk/>
            <pc:sldMk cId="4029258476" sldId="277"/>
            <ac:spMk id="3" creationId="{02357D12-5517-4C60-A2A3-1A8E670CC96D}"/>
          </ac:spMkLst>
        </pc:spChg>
      </pc:sldChg>
      <pc:sldChg chg="modSp ord modNotesTx">
        <pc:chgData name="Jason Knight" userId="03bbb8e5a6d6338b" providerId="LiveId" clId="{D25FF412-11E0-423E-8BD3-DB885E5F48F4}" dt="2021-11-08T02:15:19.546" v="8268"/>
        <pc:sldMkLst>
          <pc:docMk/>
          <pc:sldMk cId="70175331" sldId="278"/>
        </pc:sldMkLst>
        <pc:spChg chg="mod">
          <ac:chgData name="Jason Knight" userId="03bbb8e5a6d6338b" providerId="LiveId" clId="{D25FF412-11E0-423E-8BD3-DB885E5F48F4}" dt="2021-11-08T02:15:19.546" v="8268"/>
          <ac:spMkLst>
            <pc:docMk/>
            <pc:sldMk cId="70175331" sldId="278"/>
            <ac:spMk id="2" creationId="{62332D38-A18F-468B-96EF-CC64D1BEB640}"/>
          </ac:spMkLst>
        </pc:spChg>
        <pc:spChg chg="mod">
          <ac:chgData name="Jason Knight" userId="03bbb8e5a6d6338b" providerId="LiveId" clId="{D25FF412-11E0-423E-8BD3-DB885E5F48F4}" dt="2021-11-08T02:15:19.546" v="8268"/>
          <ac:spMkLst>
            <pc:docMk/>
            <pc:sldMk cId="70175331" sldId="278"/>
            <ac:spMk id="3" creationId="{123EFC7A-E9D0-4488-A03B-F4E255A92CAF}"/>
          </ac:spMkLst>
        </pc:spChg>
      </pc:sldChg>
      <pc:sldChg chg="modSp mod modNotesTx">
        <pc:chgData name="Jason Knight" userId="03bbb8e5a6d6338b" providerId="LiveId" clId="{D25FF412-11E0-423E-8BD3-DB885E5F48F4}" dt="2021-11-08T02:15:19.546" v="8268"/>
        <pc:sldMkLst>
          <pc:docMk/>
          <pc:sldMk cId="67912059" sldId="279"/>
        </pc:sldMkLst>
        <pc:spChg chg="mod">
          <ac:chgData name="Jason Knight" userId="03bbb8e5a6d6338b" providerId="LiveId" clId="{D25FF412-11E0-423E-8BD3-DB885E5F48F4}" dt="2021-11-08T02:15:19.546" v="8268"/>
          <ac:spMkLst>
            <pc:docMk/>
            <pc:sldMk cId="67912059" sldId="279"/>
            <ac:spMk id="2" creationId="{F580BCA4-E198-4B19-93D4-418964B64B91}"/>
          </ac:spMkLst>
        </pc:spChg>
        <pc:spChg chg="mod">
          <ac:chgData name="Jason Knight" userId="03bbb8e5a6d6338b" providerId="LiveId" clId="{D25FF412-11E0-423E-8BD3-DB885E5F48F4}" dt="2021-11-08T02:15:19.546" v="8268"/>
          <ac:spMkLst>
            <pc:docMk/>
            <pc:sldMk cId="67912059" sldId="279"/>
            <ac:spMk id="3" creationId="{DA49432B-C2E3-48C1-96DE-B778188D43DC}"/>
          </ac:spMkLst>
        </pc:spChg>
      </pc:sldChg>
      <pc:sldChg chg="modSp modNotesTx">
        <pc:chgData name="Jason Knight" userId="03bbb8e5a6d6338b" providerId="LiveId" clId="{D25FF412-11E0-423E-8BD3-DB885E5F48F4}" dt="2021-11-08T02:15:19.546" v="8268"/>
        <pc:sldMkLst>
          <pc:docMk/>
          <pc:sldMk cId="996669767" sldId="280"/>
        </pc:sldMkLst>
        <pc:spChg chg="mod">
          <ac:chgData name="Jason Knight" userId="03bbb8e5a6d6338b" providerId="LiveId" clId="{D25FF412-11E0-423E-8BD3-DB885E5F48F4}" dt="2021-11-08T02:15:19.546" v="8268"/>
          <ac:spMkLst>
            <pc:docMk/>
            <pc:sldMk cId="996669767" sldId="280"/>
            <ac:spMk id="2" creationId="{47416CB0-E44B-4B52-861C-80A13A2E598E}"/>
          </ac:spMkLst>
        </pc:spChg>
        <pc:spChg chg="mod">
          <ac:chgData name="Jason Knight" userId="03bbb8e5a6d6338b" providerId="LiveId" clId="{D25FF412-11E0-423E-8BD3-DB885E5F48F4}" dt="2021-11-08T02:15:19.546" v="8268"/>
          <ac:spMkLst>
            <pc:docMk/>
            <pc:sldMk cId="996669767" sldId="280"/>
            <ac:spMk id="3" creationId="{F8B7C5E8-94F6-4A3F-A3FA-B78ACBC8A613}"/>
          </ac:spMkLst>
        </pc:spChg>
      </pc:sldChg>
      <pc:sldChg chg="modSp modNotesTx">
        <pc:chgData name="Jason Knight" userId="03bbb8e5a6d6338b" providerId="LiveId" clId="{D25FF412-11E0-423E-8BD3-DB885E5F48F4}" dt="2021-11-08T02:15:19.546" v="8268"/>
        <pc:sldMkLst>
          <pc:docMk/>
          <pc:sldMk cId="636599258" sldId="281"/>
        </pc:sldMkLst>
        <pc:spChg chg="mod">
          <ac:chgData name="Jason Knight" userId="03bbb8e5a6d6338b" providerId="LiveId" clId="{D25FF412-11E0-423E-8BD3-DB885E5F48F4}" dt="2021-11-08T02:15:19.546" v="8268"/>
          <ac:spMkLst>
            <pc:docMk/>
            <pc:sldMk cId="636599258" sldId="281"/>
            <ac:spMk id="2" creationId="{0A57EE75-E80A-44CA-8C6A-22ADEC1D2887}"/>
          </ac:spMkLst>
        </pc:spChg>
        <pc:spChg chg="mod">
          <ac:chgData name="Jason Knight" userId="03bbb8e5a6d6338b" providerId="LiveId" clId="{D25FF412-11E0-423E-8BD3-DB885E5F48F4}" dt="2021-11-08T02:15:19.546" v="8268"/>
          <ac:spMkLst>
            <pc:docMk/>
            <pc:sldMk cId="636599258" sldId="281"/>
            <ac:spMk id="3" creationId="{D2D44ED5-8426-4577-A9FC-017937CA490B}"/>
          </ac:spMkLst>
        </pc:spChg>
      </pc:sldChg>
      <pc:sldChg chg="modSp modNotesTx">
        <pc:chgData name="Jason Knight" userId="03bbb8e5a6d6338b" providerId="LiveId" clId="{D25FF412-11E0-423E-8BD3-DB885E5F48F4}" dt="2021-11-08T02:15:19.546" v="8268"/>
        <pc:sldMkLst>
          <pc:docMk/>
          <pc:sldMk cId="3751012982" sldId="282"/>
        </pc:sldMkLst>
        <pc:spChg chg="mod">
          <ac:chgData name="Jason Knight" userId="03bbb8e5a6d6338b" providerId="LiveId" clId="{D25FF412-11E0-423E-8BD3-DB885E5F48F4}" dt="2021-11-08T02:15:19.546" v="8268"/>
          <ac:spMkLst>
            <pc:docMk/>
            <pc:sldMk cId="3751012982" sldId="282"/>
            <ac:spMk id="2" creationId="{4ED4D8D2-C8FA-4DFC-9845-6E4DC5584F88}"/>
          </ac:spMkLst>
        </pc:spChg>
        <pc:spChg chg="mod">
          <ac:chgData name="Jason Knight" userId="03bbb8e5a6d6338b" providerId="LiveId" clId="{D25FF412-11E0-423E-8BD3-DB885E5F48F4}" dt="2021-11-08T02:15:19.546" v="8268"/>
          <ac:spMkLst>
            <pc:docMk/>
            <pc:sldMk cId="3751012982" sldId="282"/>
            <ac:spMk id="3" creationId="{13EF36A2-356E-40CC-BDD1-DADF18D43EED}"/>
          </ac:spMkLst>
        </pc:spChg>
      </pc:sldChg>
      <pc:sldChg chg="modSp mod modNotesTx">
        <pc:chgData name="Jason Knight" userId="03bbb8e5a6d6338b" providerId="LiveId" clId="{D25FF412-11E0-423E-8BD3-DB885E5F48F4}" dt="2021-11-08T02:15:19.546" v="8268"/>
        <pc:sldMkLst>
          <pc:docMk/>
          <pc:sldMk cId="3527141092" sldId="283"/>
        </pc:sldMkLst>
        <pc:spChg chg="mod">
          <ac:chgData name="Jason Knight" userId="03bbb8e5a6d6338b" providerId="LiveId" clId="{D25FF412-11E0-423E-8BD3-DB885E5F48F4}" dt="2021-11-08T02:15:19.546" v="8268"/>
          <ac:spMkLst>
            <pc:docMk/>
            <pc:sldMk cId="3527141092" sldId="283"/>
            <ac:spMk id="2" creationId="{23DDD5C5-6798-4152-BFA8-A232CF38EDFA}"/>
          </ac:spMkLst>
        </pc:spChg>
        <pc:spChg chg="mod">
          <ac:chgData name="Jason Knight" userId="03bbb8e5a6d6338b" providerId="LiveId" clId="{D25FF412-11E0-423E-8BD3-DB885E5F48F4}" dt="2021-11-08T02:15:19.546" v="8268"/>
          <ac:spMkLst>
            <pc:docMk/>
            <pc:sldMk cId="3527141092" sldId="283"/>
            <ac:spMk id="3" creationId="{FAFA1990-5C5F-4BE0-8836-98D259FD8BC1}"/>
          </ac:spMkLst>
        </pc:spChg>
      </pc:sldChg>
      <pc:sldChg chg="modSp modNotesTx">
        <pc:chgData name="Jason Knight" userId="03bbb8e5a6d6338b" providerId="LiveId" clId="{D25FF412-11E0-423E-8BD3-DB885E5F48F4}" dt="2021-11-08T02:15:19.546" v="8268"/>
        <pc:sldMkLst>
          <pc:docMk/>
          <pc:sldMk cId="2771060602" sldId="284"/>
        </pc:sldMkLst>
        <pc:spChg chg="mod">
          <ac:chgData name="Jason Knight" userId="03bbb8e5a6d6338b" providerId="LiveId" clId="{D25FF412-11E0-423E-8BD3-DB885E5F48F4}" dt="2021-11-08T02:15:19.546" v="8268"/>
          <ac:spMkLst>
            <pc:docMk/>
            <pc:sldMk cId="2771060602" sldId="284"/>
            <ac:spMk id="2" creationId="{96302A04-13CC-4768-AFD0-10582FF6E27A}"/>
          </ac:spMkLst>
        </pc:spChg>
        <pc:spChg chg="mod">
          <ac:chgData name="Jason Knight" userId="03bbb8e5a6d6338b" providerId="LiveId" clId="{D25FF412-11E0-423E-8BD3-DB885E5F48F4}" dt="2021-11-08T02:15:19.546" v="8268"/>
          <ac:spMkLst>
            <pc:docMk/>
            <pc:sldMk cId="2771060602" sldId="284"/>
            <ac:spMk id="3" creationId="{7476D450-E93F-4C96-A908-186048B4C693}"/>
          </ac:spMkLst>
        </pc:spChg>
      </pc:sldChg>
      <pc:sldChg chg="modSp">
        <pc:chgData name="Jason Knight" userId="03bbb8e5a6d6338b" providerId="LiveId" clId="{D25FF412-11E0-423E-8BD3-DB885E5F48F4}" dt="2021-11-08T02:15:19.546" v="8268"/>
        <pc:sldMkLst>
          <pc:docMk/>
          <pc:sldMk cId="485086875" sldId="285"/>
        </pc:sldMkLst>
        <pc:spChg chg="mod">
          <ac:chgData name="Jason Knight" userId="03bbb8e5a6d6338b" providerId="LiveId" clId="{D25FF412-11E0-423E-8BD3-DB885E5F48F4}" dt="2021-11-08T02:15:19.546" v="8268"/>
          <ac:spMkLst>
            <pc:docMk/>
            <pc:sldMk cId="485086875" sldId="285"/>
            <ac:spMk id="2" creationId="{D4EBF7CE-CE54-4B0A-A4F3-F18CEBD3D0C6}"/>
          </ac:spMkLst>
        </pc:spChg>
        <pc:spChg chg="mod">
          <ac:chgData name="Jason Knight" userId="03bbb8e5a6d6338b" providerId="LiveId" clId="{D25FF412-11E0-423E-8BD3-DB885E5F48F4}" dt="2021-11-08T02:15:19.546" v="8268"/>
          <ac:spMkLst>
            <pc:docMk/>
            <pc:sldMk cId="485086875" sldId="285"/>
            <ac:spMk id="3" creationId="{B2C3C84A-E8AD-4353-8EA9-DD3ADEC627AF}"/>
          </ac:spMkLst>
        </pc:spChg>
      </pc:sldChg>
      <pc:sldChg chg="modSp">
        <pc:chgData name="Jason Knight" userId="03bbb8e5a6d6338b" providerId="LiveId" clId="{D25FF412-11E0-423E-8BD3-DB885E5F48F4}" dt="2021-11-08T02:15:19.546" v="8268"/>
        <pc:sldMkLst>
          <pc:docMk/>
          <pc:sldMk cId="4114920322" sldId="286"/>
        </pc:sldMkLst>
        <pc:spChg chg="mod">
          <ac:chgData name="Jason Knight" userId="03bbb8e5a6d6338b" providerId="LiveId" clId="{D25FF412-11E0-423E-8BD3-DB885E5F48F4}" dt="2021-11-08T02:15:19.546" v="8268"/>
          <ac:spMkLst>
            <pc:docMk/>
            <pc:sldMk cId="4114920322" sldId="286"/>
            <ac:spMk id="2" creationId="{12E17E8A-DA4F-4088-814A-A62D8B65D2CD}"/>
          </ac:spMkLst>
        </pc:spChg>
        <pc:spChg chg="mod">
          <ac:chgData name="Jason Knight" userId="03bbb8e5a6d6338b" providerId="LiveId" clId="{D25FF412-11E0-423E-8BD3-DB885E5F48F4}" dt="2021-11-08T02:15:19.546" v="8268"/>
          <ac:spMkLst>
            <pc:docMk/>
            <pc:sldMk cId="4114920322" sldId="286"/>
            <ac:spMk id="3" creationId="{D2625171-2631-4B7D-BB27-433621E6D1BF}"/>
          </ac:spMkLst>
        </pc:spChg>
      </pc:sldChg>
      <pc:sldChg chg="modSp new mod">
        <pc:chgData name="Jason Knight" userId="03bbb8e5a6d6338b" providerId="LiveId" clId="{D25FF412-11E0-423E-8BD3-DB885E5F48F4}" dt="2021-11-08T02:15:19.546" v="8268"/>
        <pc:sldMkLst>
          <pc:docMk/>
          <pc:sldMk cId="2747189757" sldId="287"/>
        </pc:sldMkLst>
        <pc:spChg chg="mod">
          <ac:chgData name="Jason Knight" userId="03bbb8e5a6d6338b" providerId="LiveId" clId="{D25FF412-11E0-423E-8BD3-DB885E5F48F4}" dt="2021-11-08T02:15:19.546" v="8268"/>
          <ac:spMkLst>
            <pc:docMk/>
            <pc:sldMk cId="2747189757" sldId="287"/>
            <ac:spMk id="2" creationId="{5E0CE2E1-7D5B-4DFD-96F1-C1362F5992EA}"/>
          </ac:spMkLst>
        </pc:spChg>
        <pc:spChg chg="mod">
          <ac:chgData name="Jason Knight" userId="03bbb8e5a6d6338b" providerId="LiveId" clId="{D25FF412-11E0-423E-8BD3-DB885E5F48F4}" dt="2021-11-08T02:15:19.546" v="8268"/>
          <ac:spMkLst>
            <pc:docMk/>
            <pc:sldMk cId="2747189757" sldId="287"/>
            <ac:spMk id="3" creationId="{96B9D595-AE22-4626-9A01-08AB9AA1F2F9}"/>
          </ac:spMkLst>
        </pc:spChg>
      </pc:sldChg>
      <pc:sldChg chg="modSp add mod modNotesTx">
        <pc:chgData name="Jason Knight" userId="03bbb8e5a6d6338b" providerId="LiveId" clId="{D25FF412-11E0-423E-8BD3-DB885E5F48F4}" dt="2021-11-08T02:15:19.546" v="8268"/>
        <pc:sldMkLst>
          <pc:docMk/>
          <pc:sldMk cId="2996658119" sldId="288"/>
        </pc:sldMkLst>
        <pc:spChg chg="mod">
          <ac:chgData name="Jason Knight" userId="03bbb8e5a6d6338b" providerId="LiveId" clId="{D25FF412-11E0-423E-8BD3-DB885E5F48F4}" dt="2021-11-08T02:15:19.546" v="8268"/>
          <ac:spMkLst>
            <pc:docMk/>
            <pc:sldMk cId="2996658119" sldId="288"/>
            <ac:spMk id="2" creationId="{30C1EE62-D29F-4329-A908-8C8E743CC0CC}"/>
          </ac:spMkLst>
        </pc:spChg>
        <pc:spChg chg="mod">
          <ac:chgData name="Jason Knight" userId="03bbb8e5a6d6338b" providerId="LiveId" clId="{D25FF412-11E0-423E-8BD3-DB885E5F48F4}" dt="2021-11-08T02:15:19.546" v="8268"/>
          <ac:spMkLst>
            <pc:docMk/>
            <pc:sldMk cId="2996658119" sldId="288"/>
            <ac:spMk id="3" creationId="{DA1905AA-3677-43A9-BD73-9460B5DC329C}"/>
          </ac:spMkLst>
        </pc:spChg>
      </pc:sldChg>
      <pc:sldChg chg="addSp delSp modSp add mod modAnim">
        <pc:chgData name="Jason Knight" userId="03bbb8e5a6d6338b" providerId="LiveId" clId="{D25FF412-11E0-423E-8BD3-DB885E5F48F4}" dt="2021-11-08T02:15:19.546" v="8268"/>
        <pc:sldMkLst>
          <pc:docMk/>
          <pc:sldMk cId="488408942" sldId="289"/>
        </pc:sldMkLst>
        <pc:spChg chg="mod">
          <ac:chgData name="Jason Knight" userId="03bbb8e5a6d6338b" providerId="LiveId" clId="{D25FF412-11E0-423E-8BD3-DB885E5F48F4}" dt="2021-11-08T02:15:19.546" v="8268"/>
          <ac:spMkLst>
            <pc:docMk/>
            <pc:sldMk cId="488408942" sldId="289"/>
            <ac:spMk id="2" creationId="{30C1EE62-D29F-4329-A908-8C8E743CC0CC}"/>
          </ac:spMkLst>
        </pc:spChg>
        <pc:spChg chg="del mod">
          <ac:chgData name="Jason Knight" userId="03bbb8e5a6d6338b" providerId="LiveId" clId="{D25FF412-11E0-423E-8BD3-DB885E5F48F4}" dt="2021-11-08T01:02:30.722" v="4170"/>
          <ac:spMkLst>
            <pc:docMk/>
            <pc:sldMk cId="488408942" sldId="289"/>
            <ac:spMk id="3" creationId="{DA1905AA-3677-43A9-BD73-9460B5DC329C}"/>
          </ac:spMkLst>
        </pc:spChg>
        <pc:picChg chg="add mod">
          <ac:chgData name="Jason Knight" userId="03bbb8e5a6d6338b" providerId="LiveId" clId="{D25FF412-11E0-423E-8BD3-DB885E5F48F4}" dt="2021-11-08T02:14:07.449" v="8261"/>
          <ac:picMkLst>
            <pc:docMk/>
            <pc:sldMk cId="488408942" sldId="289"/>
            <ac:picMk id="4" creationId="{4F5B0EE5-9E0D-4762-8870-724BC78A3874}"/>
          </ac:picMkLst>
        </pc:picChg>
      </pc:sldChg>
      <pc:sldChg chg="addSp modSp new mod modNotesTx">
        <pc:chgData name="Jason Knight" userId="03bbb8e5a6d6338b" providerId="LiveId" clId="{D25FF412-11E0-423E-8BD3-DB885E5F48F4}" dt="2021-11-08T02:15:19.546" v="8268"/>
        <pc:sldMkLst>
          <pc:docMk/>
          <pc:sldMk cId="1254349907" sldId="290"/>
        </pc:sldMkLst>
        <pc:spChg chg="mod">
          <ac:chgData name="Jason Knight" userId="03bbb8e5a6d6338b" providerId="LiveId" clId="{D25FF412-11E0-423E-8BD3-DB885E5F48F4}" dt="2021-11-08T02:15:19.546" v="8268"/>
          <ac:spMkLst>
            <pc:docMk/>
            <pc:sldMk cId="1254349907" sldId="290"/>
            <ac:spMk id="2" creationId="{7FC93BC6-D5AE-4A04-A08C-0869BCF2FDF3}"/>
          </ac:spMkLst>
        </pc:spChg>
        <pc:spChg chg="mod">
          <ac:chgData name="Jason Knight" userId="03bbb8e5a6d6338b" providerId="LiveId" clId="{D25FF412-11E0-423E-8BD3-DB885E5F48F4}" dt="2021-11-08T02:15:19.546" v="8268"/>
          <ac:spMkLst>
            <pc:docMk/>
            <pc:sldMk cId="1254349907" sldId="290"/>
            <ac:spMk id="3" creationId="{6A9E95EC-37B8-408D-80E2-CABE516D756B}"/>
          </ac:spMkLst>
        </pc:spChg>
        <pc:picChg chg="add mod">
          <ac:chgData name="Jason Knight" userId="03bbb8e5a6d6338b" providerId="LiveId" clId="{D25FF412-11E0-423E-8BD3-DB885E5F48F4}" dt="2021-11-08T01:12:24.544" v="4278" actId="1076"/>
          <ac:picMkLst>
            <pc:docMk/>
            <pc:sldMk cId="1254349907" sldId="290"/>
            <ac:picMk id="2050" creationId="{32154284-FAD4-4FE4-8E91-0EC19A974A33}"/>
          </ac:picMkLst>
        </pc:picChg>
      </pc:sldChg>
      <pc:sldChg chg="modSp add mod modNotesTx">
        <pc:chgData name="Jason Knight" userId="03bbb8e5a6d6338b" providerId="LiveId" clId="{D25FF412-11E0-423E-8BD3-DB885E5F48F4}" dt="2021-11-08T02:15:19.546" v="8268"/>
        <pc:sldMkLst>
          <pc:docMk/>
          <pc:sldMk cId="1851193726" sldId="291"/>
        </pc:sldMkLst>
        <pc:spChg chg="mod">
          <ac:chgData name="Jason Knight" userId="03bbb8e5a6d6338b" providerId="LiveId" clId="{D25FF412-11E0-423E-8BD3-DB885E5F48F4}" dt="2021-11-08T02:15:19.546" v="8268"/>
          <ac:spMkLst>
            <pc:docMk/>
            <pc:sldMk cId="1851193726" sldId="291"/>
            <ac:spMk id="2" creationId="{30C1EE62-D29F-4329-A908-8C8E743CC0CC}"/>
          </ac:spMkLst>
        </pc:spChg>
        <pc:spChg chg="mod">
          <ac:chgData name="Jason Knight" userId="03bbb8e5a6d6338b" providerId="LiveId" clId="{D25FF412-11E0-423E-8BD3-DB885E5F48F4}" dt="2021-11-08T02:15:19.546" v="8268"/>
          <ac:spMkLst>
            <pc:docMk/>
            <pc:sldMk cId="1851193726" sldId="291"/>
            <ac:spMk id="3" creationId="{DA1905AA-3677-43A9-BD73-9460B5DC329C}"/>
          </ac:spMkLst>
        </pc:spChg>
      </pc:sldChg>
      <pc:sldChg chg="new del">
        <pc:chgData name="Jason Knight" userId="03bbb8e5a6d6338b" providerId="LiveId" clId="{D25FF412-11E0-423E-8BD3-DB885E5F48F4}" dt="2021-11-08T01:07:07.554" v="4262" actId="680"/>
        <pc:sldMkLst>
          <pc:docMk/>
          <pc:sldMk cId="3039529385" sldId="291"/>
        </pc:sldMkLst>
      </pc:sldChg>
      <pc:sldChg chg="addSp delSp modSp new del">
        <pc:chgData name="Jason Knight" userId="03bbb8e5a6d6338b" providerId="LiveId" clId="{D25FF412-11E0-423E-8BD3-DB885E5F48F4}" dt="2021-11-08T01:12:42.915" v="4279" actId="47"/>
        <pc:sldMkLst>
          <pc:docMk/>
          <pc:sldMk cId="3857864732" sldId="291"/>
        </pc:sldMkLst>
        <pc:spChg chg="add del">
          <ac:chgData name="Jason Knight" userId="03bbb8e5a6d6338b" providerId="LiveId" clId="{D25FF412-11E0-423E-8BD3-DB885E5F48F4}" dt="2021-11-08T01:07:27.514" v="4269"/>
          <ac:spMkLst>
            <pc:docMk/>
            <pc:sldMk cId="3857864732" sldId="291"/>
            <ac:spMk id="3" creationId="{2A6059AF-2C4F-4C3B-BA33-BFE2CCF7163C}"/>
          </ac:spMkLst>
        </pc:spChg>
        <pc:spChg chg="add del">
          <ac:chgData name="Jason Knight" userId="03bbb8e5a6d6338b" providerId="LiveId" clId="{D25FF412-11E0-423E-8BD3-DB885E5F48F4}" dt="2021-11-08T01:07:19.448" v="4265"/>
          <ac:spMkLst>
            <pc:docMk/>
            <pc:sldMk cId="3857864732" sldId="291"/>
            <ac:spMk id="4" creationId="{64963993-4415-411C-AE01-CB4C5436178D}"/>
          </ac:spMkLst>
        </pc:spChg>
        <pc:spChg chg="add del mod">
          <ac:chgData name="Jason Knight" userId="03bbb8e5a6d6338b" providerId="LiveId" clId="{D25FF412-11E0-423E-8BD3-DB885E5F48F4}" dt="2021-11-08T01:07:22.074" v="4267"/>
          <ac:spMkLst>
            <pc:docMk/>
            <pc:sldMk cId="3857864732" sldId="291"/>
            <ac:spMk id="5" creationId="{27653AB0-3333-489B-A6DE-A4E9F33ACCB5}"/>
          </ac:spMkLst>
        </pc:spChg>
        <pc:spChg chg="add del mod">
          <ac:chgData name="Jason Knight" userId="03bbb8e5a6d6338b" providerId="LiveId" clId="{D25FF412-11E0-423E-8BD3-DB885E5F48F4}" dt="2021-11-08T01:07:27.514" v="4269"/>
          <ac:spMkLst>
            <pc:docMk/>
            <pc:sldMk cId="3857864732" sldId="291"/>
            <ac:spMk id="6" creationId="{397ABE3A-F7A8-4F3C-A33C-7FCB56E7CD61}"/>
          </ac:spMkLst>
        </pc:spChg>
        <pc:spChg chg="add del">
          <ac:chgData name="Jason Knight" userId="03bbb8e5a6d6338b" providerId="LiveId" clId="{D25FF412-11E0-423E-8BD3-DB885E5F48F4}" dt="2021-11-08T01:07:30.071" v="4271"/>
          <ac:spMkLst>
            <pc:docMk/>
            <pc:sldMk cId="3857864732" sldId="291"/>
            <ac:spMk id="7" creationId="{F55D694D-1411-4C5A-B771-1D487937F85D}"/>
          </ac:spMkLst>
        </pc:spChg>
        <pc:picChg chg="add mod">
          <ac:chgData name="Jason Knight" userId="03bbb8e5a6d6338b" providerId="LiveId" clId="{D25FF412-11E0-423E-8BD3-DB885E5F48F4}" dt="2021-11-08T01:09:05.853" v="4274" actId="1076"/>
          <ac:picMkLst>
            <pc:docMk/>
            <pc:sldMk cId="3857864732" sldId="291"/>
            <ac:picMk id="1034" creationId="{97C17240-2CF9-43E1-A380-C9D4CC9B8C52}"/>
          </ac:picMkLst>
        </pc:picChg>
      </pc:sldChg>
      <pc:sldChg chg="modSp add mod setBg modAnim modNotesTx">
        <pc:chgData name="Jason Knight" userId="03bbb8e5a6d6338b" providerId="LiveId" clId="{D25FF412-11E0-423E-8BD3-DB885E5F48F4}" dt="2021-11-08T02:39:06.422" v="9196" actId="403"/>
        <pc:sldMkLst>
          <pc:docMk/>
          <pc:sldMk cId="1577752614" sldId="292"/>
        </pc:sldMkLst>
        <pc:spChg chg="mod">
          <ac:chgData name="Jason Knight" userId="03bbb8e5a6d6338b" providerId="LiveId" clId="{D25FF412-11E0-423E-8BD3-DB885E5F48F4}" dt="2021-11-08T02:38:12.712" v="9152" actId="20577"/>
          <ac:spMkLst>
            <pc:docMk/>
            <pc:sldMk cId="1577752614" sldId="292"/>
            <ac:spMk id="2" creationId="{1B35FFBF-9371-4AE0-A054-A7F840D5B9B3}"/>
          </ac:spMkLst>
        </pc:spChg>
        <pc:spChg chg="mod">
          <ac:chgData name="Jason Knight" userId="03bbb8e5a6d6338b" providerId="LiveId" clId="{D25FF412-11E0-423E-8BD3-DB885E5F48F4}" dt="2021-11-08T02:39:06.422" v="9196" actId="403"/>
          <ac:spMkLst>
            <pc:docMk/>
            <pc:sldMk cId="1577752614" sldId="292"/>
            <ac:spMk id="3" creationId="{9EBE03E1-1F38-4F72-A01D-64F986FE5B7E}"/>
          </ac:spMkLst>
        </pc:spChg>
      </pc:sldChg>
    </pc:docChg>
  </pc:docChgLst>
</pc:chgInfo>
</file>

<file path=ppt/diagrams/_rels/data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508428-5187-498A-A8AB-176A5EBAC4DF}" type="doc">
      <dgm:prSet loTypeId="urn:microsoft.com/office/officeart/2005/8/layout/venn1" loCatId="relationship" qsTypeId="urn:microsoft.com/office/officeart/2005/8/quickstyle/3d3" qsCatId="3D" csTypeId="urn:microsoft.com/office/officeart/2005/8/colors/accent1_2" csCatId="accent1" phldr="1"/>
      <dgm:spPr/>
    </dgm:pt>
    <dgm:pt modelId="{C1A77123-3A8D-448B-859D-A8C886038F55}">
      <dgm:prSet phldrT="[Text]"/>
      <dgm:spPr/>
      <dgm:t>
        <a:bodyPr/>
        <a:lstStyle/>
        <a:p>
          <a:r>
            <a:rPr lang="en-US" dirty="0"/>
            <a:t>Revolution</a:t>
          </a:r>
        </a:p>
      </dgm:t>
    </dgm:pt>
    <dgm:pt modelId="{7AC5920A-8277-4AE3-B520-38829E22F1E1}" type="parTrans" cxnId="{E1AF0CDA-93CD-40D0-8192-EF2ECF3C4A42}">
      <dgm:prSet/>
      <dgm:spPr/>
      <dgm:t>
        <a:bodyPr/>
        <a:lstStyle/>
        <a:p>
          <a:endParaRPr lang="en-US"/>
        </a:p>
      </dgm:t>
    </dgm:pt>
    <dgm:pt modelId="{5931EFDB-FA06-4A6B-ACD2-800AD0BD3AC2}" type="sibTrans" cxnId="{E1AF0CDA-93CD-40D0-8192-EF2ECF3C4A42}">
      <dgm:prSet/>
      <dgm:spPr/>
      <dgm:t>
        <a:bodyPr/>
        <a:lstStyle/>
        <a:p>
          <a:endParaRPr lang="en-US"/>
        </a:p>
      </dgm:t>
    </dgm:pt>
    <dgm:pt modelId="{0CCB0E07-B1EE-4BE7-837E-F27E3AC53AAF}">
      <dgm:prSet phldrT="[Text]"/>
      <dgm:spPr/>
      <dgm:t>
        <a:bodyPr/>
        <a:lstStyle/>
        <a:p>
          <a:r>
            <a:rPr lang="en-US" dirty="0"/>
            <a:t>Speedy Change</a:t>
          </a:r>
        </a:p>
      </dgm:t>
    </dgm:pt>
    <dgm:pt modelId="{B2947FF8-5224-4E80-92EE-E39EEAD3BEDA}" type="parTrans" cxnId="{AD470E5C-10B8-443E-8297-52C02E21F194}">
      <dgm:prSet/>
      <dgm:spPr/>
      <dgm:t>
        <a:bodyPr/>
        <a:lstStyle/>
        <a:p>
          <a:endParaRPr lang="en-US"/>
        </a:p>
      </dgm:t>
    </dgm:pt>
    <dgm:pt modelId="{76CA4F81-5A15-4A36-AFD4-9AEAF7586F64}" type="sibTrans" cxnId="{AD470E5C-10B8-443E-8297-52C02E21F194}">
      <dgm:prSet/>
      <dgm:spPr/>
      <dgm:t>
        <a:bodyPr/>
        <a:lstStyle/>
        <a:p>
          <a:endParaRPr lang="en-US"/>
        </a:p>
      </dgm:t>
    </dgm:pt>
    <dgm:pt modelId="{DE2A436B-8949-4634-B2D1-A7B56DB2589A}">
      <dgm:prSet phldrT="[Text]"/>
      <dgm:spPr/>
      <dgm:t>
        <a:bodyPr/>
        <a:lstStyle/>
        <a:p>
          <a:r>
            <a:rPr lang="en-US" dirty="0"/>
            <a:t>Agility</a:t>
          </a:r>
        </a:p>
      </dgm:t>
    </dgm:pt>
    <dgm:pt modelId="{2BD17B7B-20AB-40E8-A016-7CF933AF4455}" type="sibTrans" cxnId="{72B25990-7313-4437-B131-1BE2BE6FD5FD}">
      <dgm:prSet/>
      <dgm:spPr/>
      <dgm:t>
        <a:bodyPr/>
        <a:lstStyle/>
        <a:p>
          <a:endParaRPr lang="en-US"/>
        </a:p>
      </dgm:t>
    </dgm:pt>
    <dgm:pt modelId="{E4768832-F77B-48C3-A22C-661F1486AA36}" type="parTrans" cxnId="{72B25990-7313-4437-B131-1BE2BE6FD5FD}">
      <dgm:prSet/>
      <dgm:spPr/>
      <dgm:t>
        <a:bodyPr/>
        <a:lstStyle/>
        <a:p>
          <a:endParaRPr lang="en-US"/>
        </a:p>
      </dgm:t>
    </dgm:pt>
    <dgm:pt modelId="{694BC445-B9C9-4294-B696-693DF9BA3D7B}" type="pres">
      <dgm:prSet presAssocID="{39508428-5187-498A-A8AB-176A5EBAC4DF}" presName="compositeShape" presStyleCnt="0">
        <dgm:presLayoutVars>
          <dgm:chMax val="7"/>
          <dgm:dir/>
          <dgm:resizeHandles val="exact"/>
        </dgm:presLayoutVars>
      </dgm:prSet>
      <dgm:spPr/>
    </dgm:pt>
    <dgm:pt modelId="{64FECF9F-5AB3-4EBD-B4F6-13CDAB6FCFC9}" type="pres">
      <dgm:prSet presAssocID="{DE2A436B-8949-4634-B2D1-A7B56DB2589A}" presName="circ1" presStyleLbl="vennNode1" presStyleIdx="0" presStyleCnt="3"/>
      <dgm:spPr/>
    </dgm:pt>
    <dgm:pt modelId="{E78BECD9-4892-4EF1-8893-62641B9A5C69}" type="pres">
      <dgm:prSet presAssocID="{DE2A436B-8949-4634-B2D1-A7B56DB2589A}" presName="circ1Tx" presStyleLbl="revTx" presStyleIdx="0" presStyleCnt="0">
        <dgm:presLayoutVars>
          <dgm:chMax val="0"/>
          <dgm:chPref val="0"/>
          <dgm:bulletEnabled val="1"/>
        </dgm:presLayoutVars>
      </dgm:prSet>
      <dgm:spPr/>
    </dgm:pt>
    <dgm:pt modelId="{C1367016-9643-4425-BA17-77FB48C6DF0E}" type="pres">
      <dgm:prSet presAssocID="{C1A77123-3A8D-448B-859D-A8C886038F55}" presName="circ2" presStyleLbl="vennNode1" presStyleIdx="1" presStyleCnt="3"/>
      <dgm:spPr/>
    </dgm:pt>
    <dgm:pt modelId="{38B2EC6B-F33D-4F0F-A098-2B239731E9A5}" type="pres">
      <dgm:prSet presAssocID="{C1A77123-3A8D-448B-859D-A8C886038F55}" presName="circ2Tx" presStyleLbl="revTx" presStyleIdx="0" presStyleCnt="0">
        <dgm:presLayoutVars>
          <dgm:chMax val="0"/>
          <dgm:chPref val="0"/>
          <dgm:bulletEnabled val="1"/>
        </dgm:presLayoutVars>
      </dgm:prSet>
      <dgm:spPr/>
    </dgm:pt>
    <dgm:pt modelId="{15913D27-E0AA-4FF5-A7AE-36FAE5E5DD17}" type="pres">
      <dgm:prSet presAssocID="{0CCB0E07-B1EE-4BE7-837E-F27E3AC53AAF}" presName="circ3" presStyleLbl="vennNode1" presStyleIdx="2" presStyleCnt="3"/>
      <dgm:spPr/>
    </dgm:pt>
    <dgm:pt modelId="{1E093CEF-0EDB-47DF-9F84-0AB078038DEA}" type="pres">
      <dgm:prSet presAssocID="{0CCB0E07-B1EE-4BE7-837E-F27E3AC53AAF}" presName="circ3Tx" presStyleLbl="revTx" presStyleIdx="0" presStyleCnt="0">
        <dgm:presLayoutVars>
          <dgm:chMax val="0"/>
          <dgm:chPref val="0"/>
          <dgm:bulletEnabled val="1"/>
        </dgm:presLayoutVars>
      </dgm:prSet>
      <dgm:spPr/>
    </dgm:pt>
  </dgm:ptLst>
  <dgm:cxnLst>
    <dgm:cxn modelId="{A343232C-4F30-4983-BD3C-F658D7F2D93D}" type="presOf" srcId="{0CCB0E07-B1EE-4BE7-837E-F27E3AC53AAF}" destId="{15913D27-E0AA-4FF5-A7AE-36FAE5E5DD17}" srcOrd="0" destOrd="0" presId="urn:microsoft.com/office/officeart/2005/8/layout/venn1"/>
    <dgm:cxn modelId="{AD470E5C-10B8-443E-8297-52C02E21F194}" srcId="{39508428-5187-498A-A8AB-176A5EBAC4DF}" destId="{0CCB0E07-B1EE-4BE7-837E-F27E3AC53AAF}" srcOrd="2" destOrd="0" parTransId="{B2947FF8-5224-4E80-92EE-E39EEAD3BEDA}" sibTransId="{76CA4F81-5A15-4A36-AFD4-9AEAF7586F64}"/>
    <dgm:cxn modelId="{4D101D57-72BB-406C-A929-2BBEEFC9C827}" type="presOf" srcId="{DE2A436B-8949-4634-B2D1-A7B56DB2589A}" destId="{64FECF9F-5AB3-4EBD-B4F6-13CDAB6FCFC9}" srcOrd="0" destOrd="0" presId="urn:microsoft.com/office/officeart/2005/8/layout/venn1"/>
    <dgm:cxn modelId="{5D930B8F-090B-49C4-A3EE-B29CE245257E}" type="presOf" srcId="{C1A77123-3A8D-448B-859D-A8C886038F55}" destId="{38B2EC6B-F33D-4F0F-A098-2B239731E9A5}" srcOrd="1" destOrd="0" presId="urn:microsoft.com/office/officeart/2005/8/layout/venn1"/>
    <dgm:cxn modelId="{72B25990-7313-4437-B131-1BE2BE6FD5FD}" srcId="{39508428-5187-498A-A8AB-176A5EBAC4DF}" destId="{DE2A436B-8949-4634-B2D1-A7B56DB2589A}" srcOrd="0" destOrd="0" parTransId="{E4768832-F77B-48C3-A22C-661F1486AA36}" sibTransId="{2BD17B7B-20AB-40E8-A016-7CF933AF4455}"/>
    <dgm:cxn modelId="{700C87A9-6D4F-48E3-81E5-05127AD8B323}" type="presOf" srcId="{C1A77123-3A8D-448B-859D-A8C886038F55}" destId="{C1367016-9643-4425-BA17-77FB48C6DF0E}" srcOrd="0" destOrd="0" presId="urn:microsoft.com/office/officeart/2005/8/layout/venn1"/>
    <dgm:cxn modelId="{EDA6B2AC-CE58-4086-A27B-EA81C69E9FB3}" type="presOf" srcId="{DE2A436B-8949-4634-B2D1-A7B56DB2589A}" destId="{E78BECD9-4892-4EF1-8893-62641B9A5C69}" srcOrd="1" destOrd="0" presId="urn:microsoft.com/office/officeart/2005/8/layout/venn1"/>
    <dgm:cxn modelId="{BDEBA1C4-8639-4A61-9B14-B9BC599FA678}" type="presOf" srcId="{0CCB0E07-B1EE-4BE7-837E-F27E3AC53AAF}" destId="{1E093CEF-0EDB-47DF-9F84-0AB078038DEA}" srcOrd="1" destOrd="0" presId="urn:microsoft.com/office/officeart/2005/8/layout/venn1"/>
    <dgm:cxn modelId="{E1AF0CDA-93CD-40D0-8192-EF2ECF3C4A42}" srcId="{39508428-5187-498A-A8AB-176A5EBAC4DF}" destId="{C1A77123-3A8D-448B-859D-A8C886038F55}" srcOrd="1" destOrd="0" parTransId="{7AC5920A-8277-4AE3-B520-38829E22F1E1}" sibTransId="{5931EFDB-FA06-4A6B-ACD2-800AD0BD3AC2}"/>
    <dgm:cxn modelId="{E31AF5F2-6A6D-4BD7-8EB6-B7825580AF8B}" type="presOf" srcId="{39508428-5187-498A-A8AB-176A5EBAC4DF}" destId="{694BC445-B9C9-4294-B696-693DF9BA3D7B}" srcOrd="0" destOrd="0" presId="urn:microsoft.com/office/officeart/2005/8/layout/venn1"/>
    <dgm:cxn modelId="{8F009DCF-E032-4F6C-8CE9-A27FAC530C3B}" type="presParOf" srcId="{694BC445-B9C9-4294-B696-693DF9BA3D7B}" destId="{64FECF9F-5AB3-4EBD-B4F6-13CDAB6FCFC9}" srcOrd="0" destOrd="0" presId="urn:microsoft.com/office/officeart/2005/8/layout/venn1"/>
    <dgm:cxn modelId="{2BC26508-C9DC-48D0-AE6F-810C409213F8}" type="presParOf" srcId="{694BC445-B9C9-4294-B696-693DF9BA3D7B}" destId="{E78BECD9-4892-4EF1-8893-62641B9A5C69}" srcOrd="1" destOrd="0" presId="urn:microsoft.com/office/officeart/2005/8/layout/venn1"/>
    <dgm:cxn modelId="{1526779E-0420-47E2-B1A5-895FCD2C6A26}" type="presParOf" srcId="{694BC445-B9C9-4294-B696-693DF9BA3D7B}" destId="{C1367016-9643-4425-BA17-77FB48C6DF0E}" srcOrd="2" destOrd="0" presId="urn:microsoft.com/office/officeart/2005/8/layout/venn1"/>
    <dgm:cxn modelId="{C4740E21-C9A3-4F89-B816-4B13E0F5218C}" type="presParOf" srcId="{694BC445-B9C9-4294-B696-693DF9BA3D7B}" destId="{38B2EC6B-F33D-4F0F-A098-2B239731E9A5}" srcOrd="3" destOrd="0" presId="urn:microsoft.com/office/officeart/2005/8/layout/venn1"/>
    <dgm:cxn modelId="{8C0B6DDA-7CBE-46C8-89A3-28151B204708}" type="presParOf" srcId="{694BC445-B9C9-4294-B696-693DF9BA3D7B}" destId="{15913D27-E0AA-4FF5-A7AE-36FAE5E5DD17}" srcOrd="4" destOrd="0" presId="urn:microsoft.com/office/officeart/2005/8/layout/venn1"/>
    <dgm:cxn modelId="{876B8EEB-EEDA-429B-B0F4-A023DEDABE2A}" type="presParOf" srcId="{694BC445-B9C9-4294-B696-693DF9BA3D7B}" destId="{1E093CEF-0EDB-47DF-9F84-0AB078038DEA}"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D2AB09D-6852-45D7-AA0A-BAF382D86772}" type="doc">
      <dgm:prSet loTypeId="urn:microsoft.com/office/officeart/2005/8/layout/venn1" loCatId="relationship" qsTypeId="urn:microsoft.com/office/officeart/2005/8/quickstyle/3d3" qsCatId="3D" csTypeId="urn:microsoft.com/office/officeart/2005/8/colors/accent1_2" csCatId="accent1" phldr="1"/>
      <dgm:spPr/>
    </dgm:pt>
    <dgm:pt modelId="{93A96E7D-165D-483C-9EF7-EBCD09ADBEF0}">
      <dgm:prSet phldrT="[Text]"/>
      <dgm:spPr/>
      <dgm:t>
        <a:bodyPr/>
        <a:lstStyle/>
        <a:p>
          <a:r>
            <a:rPr lang="en-US" dirty="0"/>
            <a:t>Agility is speedy revolution</a:t>
          </a:r>
        </a:p>
      </dgm:t>
    </dgm:pt>
    <dgm:pt modelId="{C61DD6A2-3A76-4B26-A130-8EB1DCF380DF}" type="parTrans" cxnId="{F21C32D3-0A55-4905-83F2-23D814D35362}">
      <dgm:prSet/>
      <dgm:spPr/>
      <dgm:t>
        <a:bodyPr/>
        <a:lstStyle/>
        <a:p>
          <a:endParaRPr lang="en-US"/>
        </a:p>
      </dgm:t>
    </dgm:pt>
    <dgm:pt modelId="{54BFA8E1-8C20-445B-AF30-F367AC2E8273}" type="sibTrans" cxnId="{F21C32D3-0A55-4905-83F2-23D814D35362}">
      <dgm:prSet/>
      <dgm:spPr/>
      <dgm:t>
        <a:bodyPr/>
        <a:lstStyle/>
        <a:p>
          <a:endParaRPr lang="en-US"/>
        </a:p>
      </dgm:t>
    </dgm:pt>
    <dgm:pt modelId="{2A9421F0-AECF-48BB-9CE0-37544ECDF635}" type="pres">
      <dgm:prSet presAssocID="{4D2AB09D-6852-45D7-AA0A-BAF382D86772}" presName="compositeShape" presStyleCnt="0">
        <dgm:presLayoutVars>
          <dgm:chMax val="7"/>
          <dgm:dir/>
          <dgm:resizeHandles val="exact"/>
        </dgm:presLayoutVars>
      </dgm:prSet>
      <dgm:spPr/>
    </dgm:pt>
    <dgm:pt modelId="{256C22A9-4D7C-4F8E-AA14-80BB3FE97A98}" type="pres">
      <dgm:prSet presAssocID="{93A96E7D-165D-483C-9EF7-EBCD09ADBEF0}" presName="circ1TxSh" presStyleLbl="vennNode1" presStyleIdx="0" presStyleCnt="1"/>
      <dgm:spPr/>
    </dgm:pt>
  </dgm:ptLst>
  <dgm:cxnLst>
    <dgm:cxn modelId="{8B1B4A22-E20F-484E-BD89-4FCB2E91BD0A}" type="presOf" srcId="{93A96E7D-165D-483C-9EF7-EBCD09ADBEF0}" destId="{256C22A9-4D7C-4F8E-AA14-80BB3FE97A98}" srcOrd="0" destOrd="0" presId="urn:microsoft.com/office/officeart/2005/8/layout/venn1"/>
    <dgm:cxn modelId="{F21C32D3-0A55-4905-83F2-23D814D35362}" srcId="{4D2AB09D-6852-45D7-AA0A-BAF382D86772}" destId="{93A96E7D-165D-483C-9EF7-EBCD09ADBEF0}" srcOrd="0" destOrd="0" parTransId="{C61DD6A2-3A76-4B26-A130-8EB1DCF380DF}" sibTransId="{54BFA8E1-8C20-445B-AF30-F367AC2E8273}"/>
    <dgm:cxn modelId="{1C6B29D8-5994-4554-9DB5-287A4DFCFD2D}" type="presOf" srcId="{4D2AB09D-6852-45D7-AA0A-BAF382D86772}" destId="{2A9421F0-AECF-48BB-9CE0-37544ECDF635}" srcOrd="0" destOrd="0" presId="urn:microsoft.com/office/officeart/2005/8/layout/venn1"/>
    <dgm:cxn modelId="{070F5669-0DDD-46B8-8B61-2CD99F5809FB}" type="presParOf" srcId="{2A9421F0-AECF-48BB-9CE0-37544ECDF635}" destId="{256C22A9-4D7C-4F8E-AA14-80BB3FE97A98}" srcOrd="0" destOrd="0" presId="urn:microsoft.com/office/officeart/2005/8/layout/ven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53A26E-56B3-4DD8-9ED6-56D17CEC8608}" type="doc">
      <dgm:prSet loTypeId="urn:microsoft.com/office/officeart/2005/8/layout/cycle7" loCatId="cycle" qsTypeId="urn:microsoft.com/office/officeart/2005/8/quickstyle/simple5" qsCatId="simple" csTypeId="urn:microsoft.com/office/officeart/2005/8/colors/accent3_2" csCatId="accent3" phldr="1"/>
      <dgm:spPr/>
      <dgm:t>
        <a:bodyPr/>
        <a:lstStyle/>
        <a:p>
          <a:endParaRPr lang="en-US"/>
        </a:p>
      </dgm:t>
    </dgm:pt>
    <dgm:pt modelId="{001684D4-19BE-489B-BDB4-0F92C13858EA}">
      <dgm:prSet phldrT="[Text]"/>
      <dgm:spPr/>
      <dgm:t>
        <a:bodyPr/>
        <a:lstStyle/>
        <a:p>
          <a:r>
            <a:rPr lang="en-US" dirty="0"/>
            <a:t>Scope</a:t>
          </a:r>
        </a:p>
      </dgm:t>
    </dgm:pt>
    <dgm:pt modelId="{C3B27885-2196-45CD-901E-E5C021BA1A36}" type="parTrans" cxnId="{FFC67976-D2F9-4B9E-BA97-5FCC1E5DC2A9}">
      <dgm:prSet/>
      <dgm:spPr/>
      <dgm:t>
        <a:bodyPr/>
        <a:lstStyle/>
        <a:p>
          <a:endParaRPr lang="en-US"/>
        </a:p>
      </dgm:t>
    </dgm:pt>
    <dgm:pt modelId="{F94EE2CF-1785-4F90-AFBC-6AD24E8A206C}" type="sibTrans" cxnId="{FFC67976-D2F9-4B9E-BA97-5FCC1E5DC2A9}">
      <dgm:prSet/>
      <dgm:spPr/>
      <dgm:t>
        <a:bodyPr/>
        <a:lstStyle/>
        <a:p>
          <a:endParaRPr lang="en-US"/>
        </a:p>
      </dgm:t>
    </dgm:pt>
    <dgm:pt modelId="{14D09695-9B68-4378-B80B-6DEDE51B9593}">
      <dgm:prSet phldrT="[Text]"/>
      <dgm:spPr/>
      <dgm:t>
        <a:bodyPr/>
        <a:lstStyle/>
        <a:p>
          <a:r>
            <a:rPr lang="en-US" dirty="0"/>
            <a:t>Quality</a:t>
          </a:r>
        </a:p>
      </dgm:t>
    </dgm:pt>
    <dgm:pt modelId="{57B1F066-1536-46A4-9D24-426C1227405B}" type="parTrans" cxnId="{659ECC0E-C2F3-4047-A083-311557304D1A}">
      <dgm:prSet/>
      <dgm:spPr/>
      <dgm:t>
        <a:bodyPr/>
        <a:lstStyle/>
        <a:p>
          <a:endParaRPr lang="en-US"/>
        </a:p>
      </dgm:t>
    </dgm:pt>
    <dgm:pt modelId="{8BCFB3C6-BB0D-4D22-875F-409722C80BDB}" type="sibTrans" cxnId="{659ECC0E-C2F3-4047-A083-311557304D1A}">
      <dgm:prSet/>
      <dgm:spPr/>
      <dgm:t>
        <a:bodyPr/>
        <a:lstStyle/>
        <a:p>
          <a:endParaRPr lang="en-US"/>
        </a:p>
      </dgm:t>
    </dgm:pt>
    <dgm:pt modelId="{771E1D88-D32A-4AAD-8213-744C7373B39F}">
      <dgm:prSet phldrT="[Text]"/>
      <dgm:spPr/>
      <dgm:t>
        <a:bodyPr/>
        <a:lstStyle/>
        <a:p>
          <a:r>
            <a:rPr lang="en-US" dirty="0"/>
            <a:t>Time</a:t>
          </a:r>
        </a:p>
      </dgm:t>
    </dgm:pt>
    <dgm:pt modelId="{6C443D09-9E2A-4934-B3A9-588F09C979D4}" type="parTrans" cxnId="{37CFE95E-8420-4E36-B313-947D0059DBCC}">
      <dgm:prSet/>
      <dgm:spPr/>
      <dgm:t>
        <a:bodyPr/>
        <a:lstStyle/>
        <a:p>
          <a:endParaRPr lang="en-US"/>
        </a:p>
      </dgm:t>
    </dgm:pt>
    <dgm:pt modelId="{C90FA5A0-BD55-45D2-B486-CCBED0D597CF}" type="sibTrans" cxnId="{37CFE95E-8420-4E36-B313-947D0059DBCC}">
      <dgm:prSet/>
      <dgm:spPr/>
      <dgm:t>
        <a:bodyPr/>
        <a:lstStyle/>
        <a:p>
          <a:endParaRPr lang="en-US"/>
        </a:p>
      </dgm:t>
    </dgm:pt>
    <dgm:pt modelId="{0E6F9E45-8E3B-46FA-B40A-86F4F0B42BE9}" type="pres">
      <dgm:prSet presAssocID="{6353A26E-56B3-4DD8-9ED6-56D17CEC8608}" presName="Name0" presStyleCnt="0">
        <dgm:presLayoutVars>
          <dgm:dir/>
          <dgm:resizeHandles val="exact"/>
        </dgm:presLayoutVars>
      </dgm:prSet>
      <dgm:spPr/>
    </dgm:pt>
    <dgm:pt modelId="{74C2AAF4-34EE-4433-B73C-E0B74C0E3529}" type="pres">
      <dgm:prSet presAssocID="{001684D4-19BE-489B-BDB4-0F92C13858EA}" presName="node" presStyleLbl="node1" presStyleIdx="0" presStyleCnt="3">
        <dgm:presLayoutVars>
          <dgm:bulletEnabled val="1"/>
        </dgm:presLayoutVars>
      </dgm:prSet>
      <dgm:spPr/>
    </dgm:pt>
    <dgm:pt modelId="{A0D9DE0F-0DEE-4A71-842E-A430C9C3096E}" type="pres">
      <dgm:prSet presAssocID="{F94EE2CF-1785-4F90-AFBC-6AD24E8A206C}" presName="sibTrans" presStyleLbl="sibTrans2D1" presStyleIdx="0" presStyleCnt="3"/>
      <dgm:spPr/>
    </dgm:pt>
    <dgm:pt modelId="{BF72E541-4160-42D8-9F05-DA97366CFC62}" type="pres">
      <dgm:prSet presAssocID="{F94EE2CF-1785-4F90-AFBC-6AD24E8A206C}" presName="connectorText" presStyleLbl="sibTrans2D1" presStyleIdx="0" presStyleCnt="3"/>
      <dgm:spPr/>
    </dgm:pt>
    <dgm:pt modelId="{530E43EE-693B-4D24-BB14-D87DBECA3FDB}" type="pres">
      <dgm:prSet presAssocID="{14D09695-9B68-4378-B80B-6DEDE51B9593}" presName="node" presStyleLbl="node1" presStyleIdx="1" presStyleCnt="3">
        <dgm:presLayoutVars>
          <dgm:bulletEnabled val="1"/>
        </dgm:presLayoutVars>
      </dgm:prSet>
      <dgm:spPr/>
    </dgm:pt>
    <dgm:pt modelId="{A36A0106-DA15-4DD6-BC15-0C28842A0F4E}" type="pres">
      <dgm:prSet presAssocID="{8BCFB3C6-BB0D-4D22-875F-409722C80BDB}" presName="sibTrans" presStyleLbl="sibTrans2D1" presStyleIdx="1" presStyleCnt="3"/>
      <dgm:spPr/>
    </dgm:pt>
    <dgm:pt modelId="{02B4F578-10F1-4230-B5B8-4527284E37D3}" type="pres">
      <dgm:prSet presAssocID="{8BCFB3C6-BB0D-4D22-875F-409722C80BDB}" presName="connectorText" presStyleLbl="sibTrans2D1" presStyleIdx="1" presStyleCnt="3"/>
      <dgm:spPr/>
    </dgm:pt>
    <dgm:pt modelId="{1FC17D42-6709-4F24-949F-D09C8505E043}" type="pres">
      <dgm:prSet presAssocID="{771E1D88-D32A-4AAD-8213-744C7373B39F}" presName="node" presStyleLbl="node1" presStyleIdx="2" presStyleCnt="3">
        <dgm:presLayoutVars>
          <dgm:bulletEnabled val="1"/>
        </dgm:presLayoutVars>
      </dgm:prSet>
      <dgm:spPr/>
    </dgm:pt>
    <dgm:pt modelId="{0756E3CF-3621-4473-BAA2-25BA514F91BA}" type="pres">
      <dgm:prSet presAssocID="{C90FA5A0-BD55-45D2-B486-CCBED0D597CF}" presName="sibTrans" presStyleLbl="sibTrans2D1" presStyleIdx="2" presStyleCnt="3"/>
      <dgm:spPr/>
    </dgm:pt>
    <dgm:pt modelId="{AD644FDD-FFA9-40A0-8D8A-BE49B730D6F1}" type="pres">
      <dgm:prSet presAssocID="{C90FA5A0-BD55-45D2-B486-CCBED0D597CF}" presName="connectorText" presStyleLbl="sibTrans2D1" presStyleIdx="2" presStyleCnt="3"/>
      <dgm:spPr/>
    </dgm:pt>
  </dgm:ptLst>
  <dgm:cxnLst>
    <dgm:cxn modelId="{429C880D-8C10-4CA4-A13D-B49946BF3A43}" type="presOf" srcId="{C90FA5A0-BD55-45D2-B486-CCBED0D597CF}" destId="{0756E3CF-3621-4473-BAA2-25BA514F91BA}" srcOrd="0" destOrd="0" presId="urn:microsoft.com/office/officeart/2005/8/layout/cycle7"/>
    <dgm:cxn modelId="{659ECC0E-C2F3-4047-A083-311557304D1A}" srcId="{6353A26E-56B3-4DD8-9ED6-56D17CEC8608}" destId="{14D09695-9B68-4378-B80B-6DEDE51B9593}" srcOrd="1" destOrd="0" parTransId="{57B1F066-1536-46A4-9D24-426C1227405B}" sibTransId="{8BCFB3C6-BB0D-4D22-875F-409722C80BDB}"/>
    <dgm:cxn modelId="{6C73160F-C739-4844-A1A0-E813C206124B}" type="presOf" srcId="{F94EE2CF-1785-4F90-AFBC-6AD24E8A206C}" destId="{BF72E541-4160-42D8-9F05-DA97366CFC62}" srcOrd="1" destOrd="0" presId="urn:microsoft.com/office/officeart/2005/8/layout/cycle7"/>
    <dgm:cxn modelId="{1A8D5425-CF74-4E02-8BAA-4F8472BBE6A0}" type="presOf" srcId="{6353A26E-56B3-4DD8-9ED6-56D17CEC8608}" destId="{0E6F9E45-8E3B-46FA-B40A-86F4F0B42BE9}" srcOrd="0" destOrd="0" presId="urn:microsoft.com/office/officeart/2005/8/layout/cycle7"/>
    <dgm:cxn modelId="{37CFE95E-8420-4E36-B313-947D0059DBCC}" srcId="{6353A26E-56B3-4DD8-9ED6-56D17CEC8608}" destId="{771E1D88-D32A-4AAD-8213-744C7373B39F}" srcOrd="2" destOrd="0" parTransId="{6C443D09-9E2A-4934-B3A9-588F09C979D4}" sibTransId="{C90FA5A0-BD55-45D2-B486-CCBED0D597CF}"/>
    <dgm:cxn modelId="{1A8A1C44-3035-4810-89FA-8700AF4F3D8C}" type="presOf" srcId="{001684D4-19BE-489B-BDB4-0F92C13858EA}" destId="{74C2AAF4-34EE-4433-B73C-E0B74C0E3529}" srcOrd="0" destOrd="0" presId="urn:microsoft.com/office/officeart/2005/8/layout/cycle7"/>
    <dgm:cxn modelId="{FFC67976-D2F9-4B9E-BA97-5FCC1E5DC2A9}" srcId="{6353A26E-56B3-4DD8-9ED6-56D17CEC8608}" destId="{001684D4-19BE-489B-BDB4-0F92C13858EA}" srcOrd="0" destOrd="0" parTransId="{C3B27885-2196-45CD-901E-E5C021BA1A36}" sibTransId="{F94EE2CF-1785-4F90-AFBC-6AD24E8A206C}"/>
    <dgm:cxn modelId="{1D546F90-3FDC-4DE6-A3E9-B89DD2BA07EC}" type="presOf" srcId="{14D09695-9B68-4378-B80B-6DEDE51B9593}" destId="{530E43EE-693B-4D24-BB14-D87DBECA3FDB}" srcOrd="0" destOrd="0" presId="urn:microsoft.com/office/officeart/2005/8/layout/cycle7"/>
    <dgm:cxn modelId="{1B908591-563C-4247-936B-8ECE65073804}" type="presOf" srcId="{771E1D88-D32A-4AAD-8213-744C7373B39F}" destId="{1FC17D42-6709-4F24-949F-D09C8505E043}" srcOrd="0" destOrd="0" presId="urn:microsoft.com/office/officeart/2005/8/layout/cycle7"/>
    <dgm:cxn modelId="{7007C4B4-1A67-41D2-9C9D-7C3ECAAACE36}" type="presOf" srcId="{F94EE2CF-1785-4F90-AFBC-6AD24E8A206C}" destId="{A0D9DE0F-0DEE-4A71-842E-A430C9C3096E}" srcOrd="0" destOrd="0" presId="urn:microsoft.com/office/officeart/2005/8/layout/cycle7"/>
    <dgm:cxn modelId="{31E271C0-4532-4102-9F1C-58A1DBDD302C}" type="presOf" srcId="{8BCFB3C6-BB0D-4D22-875F-409722C80BDB}" destId="{A36A0106-DA15-4DD6-BC15-0C28842A0F4E}" srcOrd="0" destOrd="0" presId="urn:microsoft.com/office/officeart/2005/8/layout/cycle7"/>
    <dgm:cxn modelId="{5BE1A4D5-2103-4A8C-96D4-AEF6F6466DC7}" type="presOf" srcId="{C90FA5A0-BD55-45D2-B486-CCBED0D597CF}" destId="{AD644FDD-FFA9-40A0-8D8A-BE49B730D6F1}" srcOrd="1" destOrd="0" presId="urn:microsoft.com/office/officeart/2005/8/layout/cycle7"/>
    <dgm:cxn modelId="{5D6222EE-0051-428A-A882-E291AAFA78F6}" type="presOf" srcId="{8BCFB3C6-BB0D-4D22-875F-409722C80BDB}" destId="{02B4F578-10F1-4230-B5B8-4527284E37D3}" srcOrd="1" destOrd="0" presId="urn:microsoft.com/office/officeart/2005/8/layout/cycle7"/>
    <dgm:cxn modelId="{7F90311B-2483-4F1D-8FF3-7E2C4CCDCA85}" type="presParOf" srcId="{0E6F9E45-8E3B-46FA-B40A-86F4F0B42BE9}" destId="{74C2AAF4-34EE-4433-B73C-E0B74C0E3529}" srcOrd="0" destOrd="0" presId="urn:microsoft.com/office/officeart/2005/8/layout/cycle7"/>
    <dgm:cxn modelId="{E19E881B-B3A7-4CE0-ABC9-C2FC9C748C79}" type="presParOf" srcId="{0E6F9E45-8E3B-46FA-B40A-86F4F0B42BE9}" destId="{A0D9DE0F-0DEE-4A71-842E-A430C9C3096E}" srcOrd="1" destOrd="0" presId="urn:microsoft.com/office/officeart/2005/8/layout/cycle7"/>
    <dgm:cxn modelId="{EBF90AB0-A549-45FD-8049-0E0C716BDBEE}" type="presParOf" srcId="{A0D9DE0F-0DEE-4A71-842E-A430C9C3096E}" destId="{BF72E541-4160-42D8-9F05-DA97366CFC62}" srcOrd="0" destOrd="0" presId="urn:microsoft.com/office/officeart/2005/8/layout/cycle7"/>
    <dgm:cxn modelId="{CD8FE619-40BD-4B83-9920-73F9E1A6EF90}" type="presParOf" srcId="{0E6F9E45-8E3B-46FA-B40A-86F4F0B42BE9}" destId="{530E43EE-693B-4D24-BB14-D87DBECA3FDB}" srcOrd="2" destOrd="0" presId="urn:microsoft.com/office/officeart/2005/8/layout/cycle7"/>
    <dgm:cxn modelId="{3A55279A-F0CF-4664-AE7F-7159D438CBF1}" type="presParOf" srcId="{0E6F9E45-8E3B-46FA-B40A-86F4F0B42BE9}" destId="{A36A0106-DA15-4DD6-BC15-0C28842A0F4E}" srcOrd="3" destOrd="0" presId="urn:microsoft.com/office/officeart/2005/8/layout/cycle7"/>
    <dgm:cxn modelId="{EE4AD550-6CF6-4E20-9825-1E9D6B962F8C}" type="presParOf" srcId="{A36A0106-DA15-4DD6-BC15-0C28842A0F4E}" destId="{02B4F578-10F1-4230-B5B8-4527284E37D3}" srcOrd="0" destOrd="0" presId="urn:microsoft.com/office/officeart/2005/8/layout/cycle7"/>
    <dgm:cxn modelId="{CE0BAB48-CDB3-4E33-8CA0-AEA8C1323E61}" type="presParOf" srcId="{0E6F9E45-8E3B-46FA-B40A-86F4F0B42BE9}" destId="{1FC17D42-6709-4F24-949F-D09C8505E043}" srcOrd="4" destOrd="0" presId="urn:microsoft.com/office/officeart/2005/8/layout/cycle7"/>
    <dgm:cxn modelId="{B30493ED-1500-48B7-9C56-196C02B2BFC5}" type="presParOf" srcId="{0E6F9E45-8E3B-46FA-B40A-86F4F0B42BE9}" destId="{0756E3CF-3621-4473-BAA2-25BA514F91BA}" srcOrd="5" destOrd="0" presId="urn:microsoft.com/office/officeart/2005/8/layout/cycle7"/>
    <dgm:cxn modelId="{415E4839-0AA9-43B5-9089-7FD35AB326D5}" type="presParOf" srcId="{0756E3CF-3621-4473-BAA2-25BA514F91BA}" destId="{AD644FDD-FFA9-40A0-8D8A-BE49B730D6F1}" srcOrd="0" destOrd="0" presId="urn:microsoft.com/office/officeart/2005/8/layout/cycle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353A26E-56B3-4DD8-9ED6-56D17CEC8608}" type="doc">
      <dgm:prSet loTypeId="urn:microsoft.com/office/officeart/2005/8/layout/cycle7" loCatId="cycle" qsTypeId="urn:microsoft.com/office/officeart/2005/8/quickstyle/simple5" qsCatId="simple" csTypeId="urn:microsoft.com/office/officeart/2005/8/colors/accent3_2" csCatId="accent3" phldr="1"/>
      <dgm:spPr/>
      <dgm:t>
        <a:bodyPr/>
        <a:lstStyle/>
        <a:p>
          <a:endParaRPr lang="en-US"/>
        </a:p>
      </dgm:t>
    </dgm:pt>
    <dgm:pt modelId="{001684D4-19BE-489B-BDB4-0F92C13858EA}">
      <dgm:prSet phldrT="[Text]"/>
      <dgm:spPr/>
      <dgm:t>
        <a:bodyPr/>
        <a:lstStyle/>
        <a:p>
          <a:r>
            <a:rPr lang="en-US" dirty="0"/>
            <a:t>Breadth</a:t>
          </a:r>
        </a:p>
      </dgm:t>
    </dgm:pt>
    <dgm:pt modelId="{C3B27885-2196-45CD-901E-E5C021BA1A36}" type="parTrans" cxnId="{FFC67976-D2F9-4B9E-BA97-5FCC1E5DC2A9}">
      <dgm:prSet/>
      <dgm:spPr/>
      <dgm:t>
        <a:bodyPr/>
        <a:lstStyle/>
        <a:p>
          <a:endParaRPr lang="en-US"/>
        </a:p>
      </dgm:t>
    </dgm:pt>
    <dgm:pt modelId="{F94EE2CF-1785-4F90-AFBC-6AD24E8A206C}" type="sibTrans" cxnId="{FFC67976-D2F9-4B9E-BA97-5FCC1E5DC2A9}">
      <dgm:prSet/>
      <dgm:spPr/>
      <dgm:t>
        <a:bodyPr/>
        <a:lstStyle/>
        <a:p>
          <a:endParaRPr lang="en-US"/>
        </a:p>
      </dgm:t>
    </dgm:pt>
    <dgm:pt modelId="{14D09695-9B68-4378-B80B-6DEDE51B9593}">
      <dgm:prSet phldrT="[Text]"/>
      <dgm:spPr/>
      <dgm:t>
        <a:bodyPr/>
        <a:lstStyle/>
        <a:p>
          <a:r>
            <a:rPr lang="en-US" dirty="0"/>
            <a:t>Commitment</a:t>
          </a:r>
        </a:p>
      </dgm:t>
    </dgm:pt>
    <dgm:pt modelId="{57B1F066-1536-46A4-9D24-426C1227405B}" type="parTrans" cxnId="{659ECC0E-C2F3-4047-A083-311557304D1A}">
      <dgm:prSet/>
      <dgm:spPr/>
      <dgm:t>
        <a:bodyPr/>
        <a:lstStyle/>
        <a:p>
          <a:endParaRPr lang="en-US"/>
        </a:p>
      </dgm:t>
    </dgm:pt>
    <dgm:pt modelId="{8BCFB3C6-BB0D-4D22-875F-409722C80BDB}" type="sibTrans" cxnId="{659ECC0E-C2F3-4047-A083-311557304D1A}">
      <dgm:prSet/>
      <dgm:spPr/>
      <dgm:t>
        <a:bodyPr/>
        <a:lstStyle/>
        <a:p>
          <a:endParaRPr lang="en-US"/>
        </a:p>
      </dgm:t>
    </dgm:pt>
    <dgm:pt modelId="{771E1D88-D32A-4AAD-8213-744C7373B39F}">
      <dgm:prSet phldrT="[Text]"/>
      <dgm:spPr/>
      <dgm:t>
        <a:bodyPr/>
        <a:lstStyle/>
        <a:p>
          <a:r>
            <a:rPr lang="en-US" dirty="0"/>
            <a:t>Urgency</a:t>
          </a:r>
        </a:p>
      </dgm:t>
    </dgm:pt>
    <dgm:pt modelId="{6C443D09-9E2A-4934-B3A9-588F09C979D4}" type="parTrans" cxnId="{37CFE95E-8420-4E36-B313-947D0059DBCC}">
      <dgm:prSet/>
      <dgm:spPr/>
      <dgm:t>
        <a:bodyPr/>
        <a:lstStyle/>
        <a:p>
          <a:endParaRPr lang="en-US"/>
        </a:p>
      </dgm:t>
    </dgm:pt>
    <dgm:pt modelId="{C90FA5A0-BD55-45D2-B486-CCBED0D597CF}" type="sibTrans" cxnId="{37CFE95E-8420-4E36-B313-947D0059DBCC}">
      <dgm:prSet/>
      <dgm:spPr/>
      <dgm:t>
        <a:bodyPr/>
        <a:lstStyle/>
        <a:p>
          <a:endParaRPr lang="en-US"/>
        </a:p>
      </dgm:t>
    </dgm:pt>
    <dgm:pt modelId="{0E6F9E45-8E3B-46FA-B40A-86F4F0B42BE9}" type="pres">
      <dgm:prSet presAssocID="{6353A26E-56B3-4DD8-9ED6-56D17CEC8608}" presName="Name0" presStyleCnt="0">
        <dgm:presLayoutVars>
          <dgm:dir/>
          <dgm:resizeHandles val="exact"/>
        </dgm:presLayoutVars>
      </dgm:prSet>
      <dgm:spPr/>
    </dgm:pt>
    <dgm:pt modelId="{74C2AAF4-34EE-4433-B73C-E0B74C0E3529}" type="pres">
      <dgm:prSet presAssocID="{001684D4-19BE-489B-BDB4-0F92C13858EA}" presName="node" presStyleLbl="node1" presStyleIdx="0" presStyleCnt="3">
        <dgm:presLayoutVars>
          <dgm:bulletEnabled val="1"/>
        </dgm:presLayoutVars>
      </dgm:prSet>
      <dgm:spPr/>
    </dgm:pt>
    <dgm:pt modelId="{A0D9DE0F-0DEE-4A71-842E-A430C9C3096E}" type="pres">
      <dgm:prSet presAssocID="{F94EE2CF-1785-4F90-AFBC-6AD24E8A206C}" presName="sibTrans" presStyleLbl="sibTrans2D1" presStyleIdx="0" presStyleCnt="3"/>
      <dgm:spPr/>
    </dgm:pt>
    <dgm:pt modelId="{BF72E541-4160-42D8-9F05-DA97366CFC62}" type="pres">
      <dgm:prSet presAssocID="{F94EE2CF-1785-4F90-AFBC-6AD24E8A206C}" presName="connectorText" presStyleLbl="sibTrans2D1" presStyleIdx="0" presStyleCnt="3"/>
      <dgm:spPr/>
    </dgm:pt>
    <dgm:pt modelId="{530E43EE-693B-4D24-BB14-D87DBECA3FDB}" type="pres">
      <dgm:prSet presAssocID="{14D09695-9B68-4378-B80B-6DEDE51B9593}" presName="node" presStyleLbl="node1" presStyleIdx="1" presStyleCnt="3">
        <dgm:presLayoutVars>
          <dgm:bulletEnabled val="1"/>
        </dgm:presLayoutVars>
      </dgm:prSet>
      <dgm:spPr/>
    </dgm:pt>
    <dgm:pt modelId="{A36A0106-DA15-4DD6-BC15-0C28842A0F4E}" type="pres">
      <dgm:prSet presAssocID="{8BCFB3C6-BB0D-4D22-875F-409722C80BDB}" presName="sibTrans" presStyleLbl="sibTrans2D1" presStyleIdx="1" presStyleCnt="3"/>
      <dgm:spPr/>
    </dgm:pt>
    <dgm:pt modelId="{02B4F578-10F1-4230-B5B8-4527284E37D3}" type="pres">
      <dgm:prSet presAssocID="{8BCFB3C6-BB0D-4D22-875F-409722C80BDB}" presName="connectorText" presStyleLbl="sibTrans2D1" presStyleIdx="1" presStyleCnt="3"/>
      <dgm:spPr/>
    </dgm:pt>
    <dgm:pt modelId="{1FC17D42-6709-4F24-949F-D09C8505E043}" type="pres">
      <dgm:prSet presAssocID="{771E1D88-D32A-4AAD-8213-744C7373B39F}" presName="node" presStyleLbl="node1" presStyleIdx="2" presStyleCnt="3">
        <dgm:presLayoutVars>
          <dgm:bulletEnabled val="1"/>
        </dgm:presLayoutVars>
      </dgm:prSet>
      <dgm:spPr/>
    </dgm:pt>
    <dgm:pt modelId="{0756E3CF-3621-4473-BAA2-25BA514F91BA}" type="pres">
      <dgm:prSet presAssocID="{C90FA5A0-BD55-45D2-B486-CCBED0D597CF}" presName="sibTrans" presStyleLbl="sibTrans2D1" presStyleIdx="2" presStyleCnt="3"/>
      <dgm:spPr/>
    </dgm:pt>
    <dgm:pt modelId="{AD644FDD-FFA9-40A0-8D8A-BE49B730D6F1}" type="pres">
      <dgm:prSet presAssocID="{C90FA5A0-BD55-45D2-B486-CCBED0D597CF}" presName="connectorText" presStyleLbl="sibTrans2D1" presStyleIdx="2" presStyleCnt="3"/>
      <dgm:spPr/>
    </dgm:pt>
  </dgm:ptLst>
  <dgm:cxnLst>
    <dgm:cxn modelId="{429C880D-8C10-4CA4-A13D-B49946BF3A43}" type="presOf" srcId="{C90FA5A0-BD55-45D2-B486-CCBED0D597CF}" destId="{0756E3CF-3621-4473-BAA2-25BA514F91BA}" srcOrd="0" destOrd="0" presId="urn:microsoft.com/office/officeart/2005/8/layout/cycle7"/>
    <dgm:cxn modelId="{659ECC0E-C2F3-4047-A083-311557304D1A}" srcId="{6353A26E-56B3-4DD8-9ED6-56D17CEC8608}" destId="{14D09695-9B68-4378-B80B-6DEDE51B9593}" srcOrd="1" destOrd="0" parTransId="{57B1F066-1536-46A4-9D24-426C1227405B}" sibTransId="{8BCFB3C6-BB0D-4D22-875F-409722C80BDB}"/>
    <dgm:cxn modelId="{6C73160F-C739-4844-A1A0-E813C206124B}" type="presOf" srcId="{F94EE2CF-1785-4F90-AFBC-6AD24E8A206C}" destId="{BF72E541-4160-42D8-9F05-DA97366CFC62}" srcOrd="1" destOrd="0" presId="urn:microsoft.com/office/officeart/2005/8/layout/cycle7"/>
    <dgm:cxn modelId="{1A8D5425-CF74-4E02-8BAA-4F8472BBE6A0}" type="presOf" srcId="{6353A26E-56B3-4DD8-9ED6-56D17CEC8608}" destId="{0E6F9E45-8E3B-46FA-B40A-86F4F0B42BE9}" srcOrd="0" destOrd="0" presId="urn:microsoft.com/office/officeart/2005/8/layout/cycle7"/>
    <dgm:cxn modelId="{37CFE95E-8420-4E36-B313-947D0059DBCC}" srcId="{6353A26E-56B3-4DD8-9ED6-56D17CEC8608}" destId="{771E1D88-D32A-4AAD-8213-744C7373B39F}" srcOrd="2" destOrd="0" parTransId="{6C443D09-9E2A-4934-B3A9-588F09C979D4}" sibTransId="{C90FA5A0-BD55-45D2-B486-CCBED0D597CF}"/>
    <dgm:cxn modelId="{1A8A1C44-3035-4810-89FA-8700AF4F3D8C}" type="presOf" srcId="{001684D4-19BE-489B-BDB4-0F92C13858EA}" destId="{74C2AAF4-34EE-4433-B73C-E0B74C0E3529}" srcOrd="0" destOrd="0" presId="urn:microsoft.com/office/officeart/2005/8/layout/cycle7"/>
    <dgm:cxn modelId="{FFC67976-D2F9-4B9E-BA97-5FCC1E5DC2A9}" srcId="{6353A26E-56B3-4DD8-9ED6-56D17CEC8608}" destId="{001684D4-19BE-489B-BDB4-0F92C13858EA}" srcOrd="0" destOrd="0" parTransId="{C3B27885-2196-45CD-901E-E5C021BA1A36}" sibTransId="{F94EE2CF-1785-4F90-AFBC-6AD24E8A206C}"/>
    <dgm:cxn modelId="{1D546F90-3FDC-4DE6-A3E9-B89DD2BA07EC}" type="presOf" srcId="{14D09695-9B68-4378-B80B-6DEDE51B9593}" destId="{530E43EE-693B-4D24-BB14-D87DBECA3FDB}" srcOrd="0" destOrd="0" presId="urn:microsoft.com/office/officeart/2005/8/layout/cycle7"/>
    <dgm:cxn modelId="{1B908591-563C-4247-936B-8ECE65073804}" type="presOf" srcId="{771E1D88-D32A-4AAD-8213-744C7373B39F}" destId="{1FC17D42-6709-4F24-949F-D09C8505E043}" srcOrd="0" destOrd="0" presId="urn:microsoft.com/office/officeart/2005/8/layout/cycle7"/>
    <dgm:cxn modelId="{7007C4B4-1A67-41D2-9C9D-7C3ECAAACE36}" type="presOf" srcId="{F94EE2CF-1785-4F90-AFBC-6AD24E8A206C}" destId="{A0D9DE0F-0DEE-4A71-842E-A430C9C3096E}" srcOrd="0" destOrd="0" presId="urn:microsoft.com/office/officeart/2005/8/layout/cycle7"/>
    <dgm:cxn modelId="{31E271C0-4532-4102-9F1C-58A1DBDD302C}" type="presOf" srcId="{8BCFB3C6-BB0D-4D22-875F-409722C80BDB}" destId="{A36A0106-DA15-4DD6-BC15-0C28842A0F4E}" srcOrd="0" destOrd="0" presId="urn:microsoft.com/office/officeart/2005/8/layout/cycle7"/>
    <dgm:cxn modelId="{5BE1A4D5-2103-4A8C-96D4-AEF6F6466DC7}" type="presOf" srcId="{C90FA5A0-BD55-45D2-B486-CCBED0D597CF}" destId="{AD644FDD-FFA9-40A0-8D8A-BE49B730D6F1}" srcOrd="1" destOrd="0" presId="urn:microsoft.com/office/officeart/2005/8/layout/cycle7"/>
    <dgm:cxn modelId="{5D6222EE-0051-428A-A882-E291AAFA78F6}" type="presOf" srcId="{8BCFB3C6-BB0D-4D22-875F-409722C80BDB}" destId="{02B4F578-10F1-4230-B5B8-4527284E37D3}" srcOrd="1" destOrd="0" presId="urn:microsoft.com/office/officeart/2005/8/layout/cycle7"/>
    <dgm:cxn modelId="{7F90311B-2483-4F1D-8FF3-7E2C4CCDCA85}" type="presParOf" srcId="{0E6F9E45-8E3B-46FA-B40A-86F4F0B42BE9}" destId="{74C2AAF4-34EE-4433-B73C-E0B74C0E3529}" srcOrd="0" destOrd="0" presId="urn:microsoft.com/office/officeart/2005/8/layout/cycle7"/>
    <dgm:cxn modelId="{E19E881B-B3A7-4CE0-ABC9-C2FC9C748C79}" type="presParOf" srcId="{0E6F9E45-8E3B-46FA-B40A-86F4F0B42BE9}" destId="{A0D9DE0F-0DEE-4A71-842E-A430C9C3096E}" srcOrd="1" destOrd="0" presId="urn:microsoft.com/office/officeart/2005/8/layout/cycle7"/>
    <dgm:cxn modelId="{EBF90AB0-A549-45FD-8049-0E0C716BDBEE}" type="presParOf" srcId="{A0D9DE0F-0DEE-4A71-842E-A430C9C3096E}" destId="{BF72E541-4160-42D8-9F05-DA97366CFC62}" srcOrd="0" destOrd="0" presId="urn:microsoft.com/office/officeart/2005/8/layout/cycle7"/>
    <dgm:cxn modelId="{CD8FE619-40BD-4B83-9920-73F9E1A6EF90}" type="presParOf" srcId="{0E6F9E45-8E3B-46FA-B40A-86F4F0B42BE9}" destId="{530E43EE-693B-4D24-BB14-D87DBECA3FDB}" srcOrd="2" destOrd="0" presId="urn:microsoft.com/office/officeart/2005/8/layout/cycle7"/>
    <dgm:cxn modelId="{3A55279A-F0CF-4664-AE7F-7159D438CBF1}" type="presParOf" srcId="{0E6F9E45-8E3B-46FA-B40A-86F4F0B42BE9}" destId="{A36A0106-DA15-4DD6-BC15-0C28842A0F4E}" srcOrd="3" destOrd="0" presId="urn:microsoft.com/office/officeart/2005/8/layout/cycle7"/>
    <dgm:cxn modelId="{EE4AD550-6CF6-4E20-9825-1E9D6B962F8C}" type="presParOf" srcId="{A36A0106-DA15-4DD6-BC15-0C28842A0F4E}" destId="{02B4F578-10F1-4230-B5B8-4527284E37D3}" srcOrd="0" destOrd="0" presId="urn:microsoft.com/office/officeart/2005/8/layout/cycle7"/>
    <dgm:cxn modelId="{CE0BAB48-CDB3-4E33-8CA0-AEA8C1323E61}" type="presParOf" srcId="{0E6F9E45-8E3B-46FA-B40A-86F4F0B42BE9}" destId="{1FC17D42-6709-4F24-949F-D09C8505E043}" srcOrd="4" destOrd="0" presId="urn:microsoft.com/office/officeart/2005/8/layout/cycle7"/>
    <dgm:cxn modelId="{B30493ED-1500-48B7-9C56-196C02B2BFC5}" type="presParOf" srcId="{0E6F9E45-8E3B-46FA-B40A-86F4F0B42BE9}" destId="{0756E3CF-3621-4473-BAA2-25BA514F91BA}" srcOrd="5" destOrd="0" presId="urn:microsoft.com/office/officeart/2005/8/layout/cycle7"/>
    <dgm:cxn modelId="{415E4839-0AA9-43B5-9089-7FD35AB326D5}" type="presParOf" srcId="{0756E3CF-3621-4473-BAA2-25BA514F91BA}" destId="{AD644FDD-FFA9-40A0-8D8A-BE49B730D6F1}"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563A800-EB9B-4061-846E-5BFB450E70A0}"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1F0E3D3E-9B24-48D9-9BD1-0EC957D75E84}">
      <dgm:prSet/>
      <dgm:spPr/>
      <dgm:t>
        <a:bodyPr/>
        <a:lstStyle/>
        <a:p>
          <a:pPr>
            <a:defRPr b="1"/>
          </a:pPr>
          <a:r>
            <a:rPr lang="en-US"/>
            <a:t>Compliance</a:t>
          </a:r>
        </a:p>
      </dgm:t>
    </dgm:pt>
    <dgm:pt modelId="{F2489AF8-1CDA-477E-BC9F-BCA385092AC1}" type="parTrans" cxnId="{9CF61EF2-B427-4299-ABD3-846846DB8DCF}">
      <dgm:prSet/>
      <dgm:spPr/>
      <dgm:t>
        <a:bodyPr/>
        <a:lstStyle/>
        <a:p>
          <a:endParaRPr lang="en-US"/>
        </a:p>
      </dgm:t>
    </dgm:pt>
    <dgm:pt modelId="{9BB75C74-F6A5-4405-83E5-D2AEF5EDE4BA}" type="sibTrans" cxnId="{9CF61EF2-B427-4299-ABD3-846846DB8DCF}">
      <dgm:prSet/>
      <dgm:spPr/>
      <dgm:t>
        <a:bodyPr/>
        <a:lstStyle/>
        <a:p>
          <a:endParaRPr lang="en-US"/>
        </a:p>
      </dgm:t>
    </dgm:pt>
    <dgm:pt modelId="{03AAF9A0-5B55-4D33-929B-7DA172612200}">
      <dgm:prSet/>
      <dgm:spPr/>
      <dgm:t>
        <a:bodyPr/>
        <a:lstStyle/>
        <a:p>
          <a:r>
            <a:rPr lang="en-US"/>
            <a:t>Acting in accordance with a wish or command.</a:t>
          </a:r>
        </a:p>
      </dgm:t>
    </dgm:pt>
    <dgm:pt modelId="{423E6396-5296-473F-A40C-C2AF99C3F3A3}" type="parTrans" cxnId="{6F95DFB2-7C2D-4B28-9D2D-D9D517A0CB96}">
      <dgm:prSet/>
      <dgm:spPr/>
      <dgm:t>
        <a:bodyPr/>
        <a:lstStyle/>
        <a:p>
          <a:endParaRPr lang="en-US"/>
        </a:p>
      </dgm:t>
    </dgm:pt>
    <dgm:pt modelId="{F688C7C5-3148-4875-A75C-CA08FFBEE458}" type="sibTrans" cxnId="{6F95DFB2-7C2D-4B28-9D2D-D9D517A0CB96}">
      <dgm:prSet/>
      <dgm:spPr/>
      <dgm:t>
        <a:bodyPr/>
        <a:lstStyle/>
        <a:p>
          <a:endParaRPr lang="en-US"/>
        </a:p>
      </dgm:t>
    </dgm:pt>
    <dgm:pt modelId="{EC4933C4-321B-4E14-8FC4-E48ECC879C32}">
      <dgm:prSet/>
      <dgm:spPr/>
      <dgm:t>
        <a:bodyPr/>
        <a:lstStyle/>
        <a:p>
          <a:pPr>
            <a:defRPr b="1"/>
          </a:pPr>
          <a:r>
            <a:rPr lang="en-US"/>
            <a:t>Commitment</a:t>
          </a:r>
        </a:p>
      </dgm:t>
    </dgm:pt>
    <dgm:pt modelId="{EB51BBA3-D353-426B-A53F-FF619801DCE7}" type="parTrans" cxnId="{18BE7B3C-2EDB-40D8-914D-DE673A4F182C}">
      <dgm:prSet/>
      <dgm:spPr/>
      <dgm:t>
        <a:bodyPr/>
        <a:lstStyle/>
        <a:p>
          <a:endParaRPr lang="en-US"/>
        </a:p>
      </dgm:t>
    </dgm:pt>
    <dgm:pt modelId="{4EEBBF6A-3691-42C5-B18F-3D15413C847A}" type="sibTrans" cxnId="{18BE7B3C-2EDB-40D8-914D-DE673A4F182C}">
      <dgm:prSet/>
      <dgm:spPr/>
      <dgm:t>
        <a:bodyPr/>
        <a:lstStyle/>
        <a:p>
          <a:endParaRPr lang="en-US"/>
        </a:p>
      </dgm:t>
    </dgm:pt>
    <dgm:pt modelId="{EAE5818F-DE17-405E-A43C-237EFD717BF6}">
      <dgm:prSet/>
      <dgm:spPr/>
      <dgm:t>
        <a:bodyPr/>
        <a:lstStyle/>
        <a:p>
          <a:r>
            <a:rPr lang="en-US"/>
            <a:t>The state or quality of being dedicated to a cause, activity, etc.</a:t>
          </a:r>
        </a:p>
      </dgm:t>
    </dgm:pt>
    <dgm:pt modelId="{D81C1545-75A1-45FA-837D-F23AF245396B}" type="parTrans" cxnId="{1C476C0D-65B2-43C0-A3FF-E06B0CAB88C0}">
      <dgm:prSet/>
      <dgm:spPr/>
      <dgm:t>
        <a:bodyPr/>
        <a:lstStyle/>
        <a:p>
          <a:endParaRPr lang="en-US"/>
        </a:p>
      </dgm:t>
    </dgm:pt>
    <dgm:pt modelId="{A5BEEC72-AD89-4840-876B-A94A04FF7EC9}" type="sibTrans" cxnId="{1C476C0D-65B2-43C0-A3FF-E06B0CAB88C0}">
      <dgm:prSet/>
      <dgm:spPr/>
      <dgm:t>
        <a:bodyPr/>
        <a:lstStyle/>
        <a:p>
          <a:endParaRPr lang="en-US"/>
        </a:p>
      </dgm:t>
    </dgm:pt>
    <dgm:pt modelId="{A3CA9A74-39CE-4FAD-B528-43E06ADD1021}" type="pres">
      <dgm:prSet presAssocID="{B563A800-EB9B-4061-846E-5BFB450E70A0}" presName="root" presStyleCnt="0">
        <dgm:presLayoutVars>
          <dgm:dir/>
          <dgm:resizeHandles val="exact"/>
        </dgm:presLayoutVars>
      </dgm:prSet>
      <dgm:spPr/>
    </dgm:pt>
    <dgm:pt modelId="{8E3447AB-CBF7-4CE8-966B-064B74B1221D}" type="pres">
      <dgm:prSet presAssocID="{1F0E3D3E-9B24-48D9-9BD1-0EC957D75E84}" presName="compNode" presStyleCnt="0"/>
      <dgm:spPr/>
    </dgm:pt>
    <dgm:pt modelId="{23DF892C-60EF-4CD9-8211-758B39C99AAA}" type="pres">
      <dgm:prSet presAssocID="{1F0E3D3E-9B24-48D9-9BD1-0EC957D75E8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Judge"/>
        </a:ext>
      </dgm:extLst>
    </dgm:pt>
    <dgm:pt modelId="{4729A199-BF97-4868-9139-DFC141A0AB35}" type="pres">
      <dgm:prSet presAssocID="{1F0E3D3E-9B24-48D9-9BD1-0EC957D75E84}" presName="iconSpace" presStyleCnt="0"/>
      <dgm:spPr/>
    </dgm:pt>
    <dgm:pt modelId="{D84B341C-E514-4FF0-B186-076FB1C6EAED}" type="pres">
      <dgm:prSet presAssocID="{1F0E3D3E-9B24-48D9-9BD1-0EC957D75E84}" presName="parTx" presStyleLbl="revTx" presStyleIdx="0" presStyleCnt="4">
        <dgm:presLayoutVars>
          <dgm:chMax val="0"/>
          <dgm:chPref val="0"/>
        </dgm:presLayoutVars>
      </dgm:prSet>
      <dgm:spPr/>
    </dgm:pt>
    <dgm:pt modelId="{C442CAF6-9E31-4388-B39D-74926DB87155}" type="pres">
      <dgm:prSet presAssocID="{1F0E3D3E-9B24-48D9-9BD1-0EC957D75E84}" presName="txSpace" presStyleCnt="0"/>
      <dgm:spPr/>
    </dgm:pt>
    <dgm:pt modelId="{B092D97C-CECD-41DF-9461-E6239DFDFCAF}" type="pres">
      <dgm:prSet presAssocID="{1F0E3D3E-9B24-48D9-9BD1-0EC957D75E84}" presName="desTx" presStyleLbl="revTx" presStyleIdx="1" presStyleCnt="4">
        <dgm:presLayoutVars/>
      </dgm:prSet>
      <dgm:spPr/>
    </dgm:pt>
    <dgm:pt modelId="{4B85B87E-5ABD-408D-BF32-DA5A1C9816BF}" type="pres">
      <dgm:prSet presAssocID="{9BB75C74-F6A5-4405-83E5-D2AEF5EDE4BA}" presName="sibTrans" presStyleCnt="0"/>
      <dgm:spPr/>
    </dgm:pt>
    <dgm:pt modelId="{93917971-6392-4610-868C-9BE52AE2050E}" type="pres">
      <dgm:prSet presAssocID="{EC4933C4-321B-4E14-8FC4-E48ECC879C32}" presName="compNode" presStyleCnt="0"/>
      <dgm:spPr/>
    </dgm:pt>
    <dgm:pt modelId="{7B5910BD-5D25-4734-A53D-92DA91C28C79}" type="pres">
      <dgm:prSet presAssocID="{EC4933C4-321B-4E14-8FC4-E48ECC879C3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EDCBE699-6B97-49E5-9838-F0D833184419}" type="pres">
      <dgm:prSet presAssocID="{EC4933C4-321B-4E14-8FC4-E48ECC879C32}" presName="iconSpace" presStyleCnt="0"/>
      <dgm:spPr/>
    </dgm:pt>
    <dgm:pt modelId="{BF4B1FD4-587A-49F6-B133-2B20985FDC89}" type="pres">
      <dgm:prSet presAssocID="{EC4933C4-321B-4E14-8FC4-E48ECC879C32}" presName="parTx" presStyleLbl="revTx" presStyleIdx="2" presStyleCnt="4">
        <dgm:presLayoutVars>
          <dgm:chMax val="0"/>
          <dgm:chPref val="0"/>
        </dgm:presLayoutVars>
      </dgm:prSet>
      <dgm:spPr/>
    </dgm:pt>
    <dgm:pt modelId="{1C7AE63F-80E4-46EC-95C9-5E28B1939227}" type="pres">
      <dgm:prSet presAssocID="{EC4933C4-321B-4E14-8FC4-E48ECC879C32}" presName="txSpace" presStyleCnt="0"/>
      <dgm:spPr/>
    </dgm:pt>
    <dgm:pt modelId="{D58334FA-C568-4FC8-A2DB-D24DB2193BF6}" type="pres">
      <dgm:prSet presAssocID="{EC4933C4-321B-4E14-8FC4-E48ECC879C32}" presName="desTx" presStyleLbl="revTx" presStyleIdx="3" presStyleCnt="4">
        <dgm:presLayoutVars/>
      </dgm:prSet>
      <dgm:spPr/>
    </dgm:pt>
  </dgm:ptLst>
  <dgm:cxnLst>
    <dgm:cxn modelId="{C904580A-F40E-46D3-A2BE-0EC6BDAA8404}" type="presOf" srcId="{B563A800-EB9B-4061-846E-5BFB450E70A0}" destId="{A3CA9A74-39CE-4FAD-B528-43E06ADD1021}" srcOrd="0" destOrd="0" presId="urn:microsoft.com/office/officeart/2018/5/layout/CenteredIconLabelDescriptionList"/>
    <dgm:cxn modelId="{1C476C0D-65B2-43C0-A3FF-E06B0CAB88C0}" srcId="{EC4933C4-321B-4E14-8FC4-E48ECC879C32}" destId="{EAE5818F-DE17-405E-A43C-237EFD717BF6}" srcOrd="0" destOrd="0" parTransId="{D81C1545-75A1-45FA-837D-F23AF245396B}" sibTransId="{A5BEEC72-AD89-4840-876B-A94A04FF7EC9}"/>
    <dgm:cxn modelId="{F9775A2B-93B4-4B95-9135-47241BC7D887}" type="presOf" srcId="{EAE5818F-DE17-405E-A43C-237EFD717BF6}" destId="{D58334FA-C568-4FC8-A2DB-D24DB2193BF6}" srcOrd="0" destOrd="0" presId="urn:microsoft.com/office/officeart/2018/5/layout/CenteredIconLabelDescriptionList"/>
    <dgm:cxn modelId="{DACAF230-22A3-4781-869D-B61D34B577CB}" type="presOf" srcId="{1F0E3D3E-9B24-48D9-9BD1-0EC957D75E84}" destId="{D84B341C-E514-4FF0-B186-076FB1C6EAED}" srcOrd="0" destOrd="0" presId="urn:microsoft.com/office/officeart/2018/5/layout/CenteredIconLabelDescriptionList"/>
    <dgm:cxn modelId="{18BE7B3C-2EDB-40D8-914D-DE673A4F182C}" srcId="{B563A800-EB9B-4061-846E-5BFB450E70A0}" destId="{EC4933C4-321B-4E14-8FC4-E48ECC879C32}" srcOrd="1" destOrd="0" parTransId="{EB51BBA3-D353-426B-A53F-FF619801DCE7}" sibTransId="{4EEBBF6A-3691-42C5-B18F-3D15413C847A}"/>
    <dgm:cxn modelId="{6444FAA9-864B-42D9-8C40-4F1D0C8E0C0D}" type="presOf" srcId="{03AAF9A0-5B55-4D33-929B-7DA172612200}" destId="{B092D97C-CECD-41DF-9461-E6239DFDFCAF}" srcOrd="0" destOrd="0" presId="urn:microsoft.com/office/officeart/2018/5/layout/CenteredIconLabelDescriptionList"/>
    <dgm:cxn modelId="{6F95DFB2-7C2D-4B28-9D2D-D9D517A0CB96}" srcId="{1F0E3D3E-9B24-48D9-9BD1-0EC957D75E84}" destId="{03AAF9A0-5B55-4D33-929B-7DA172612200}" srcOrd="0" destOrd="0" parTransId="{423E6396-5296-473F-A40C-C2AF99C3F3A3}" sibTransId="{F688C7C5-3148-4875-A75C-CA08FFBEE458}"/>
    <dgm:cxn modelId="{8ACFEBBE-1737-40B6-874E-50F0F8FED97C}" type="presOf" srcId="{EC4933C4-321B-4E14-8FC4-E48ECC879C32}" destId="{BF4B1FD4-587A-49F6-B133-2B20985FDC89}" srcOrd="0" destOrd="0" presId="urn:microsoft.com/office/officeart/2018/5/layout/CenteredIconLabelDescriptionList"/>
    <dgm:cxn modelId="{9CF61EF2-B427-4299-ABD3-846846DB8DCF}" srcId="{B563A800-EB9B-4061-846E-5BFB450E70A0}" destId="{1F0E3D3E-9B24-48D9-9BD1-0EC957D75E84}" srcOrd="0" destOrd="0" parTransId="{F2489AF8-1CDA-477E-BC9F-BCA385092AC1}" sibTransId="{9BB75C74-F6A5-4405-83E5-D2AEF5EDE4BA}"/>
    <dgm:cxn modelId="{6AC484BA-97E2-4F1F-BA21-4353641FD26A}" type="presParOf" srcId="{A3CA9A74-39CE-4FAD-B528-43E06ADD1021}" destId="{8E3447AB-CBF7-4CE8-966B-064B74B1221D}" srcOrd="0" destOrd="0" presId="urn:microsoft.com/office/officeart/2018/5/layout/CenteredIconLabelDescriptionList"/>
    <dgm:cxn modelId="{7D183E24-33B0-43FC-A163-2BC9B589EDD5}" type="presParOf" srcId="{8E3447AB-CBF7-4CE8-966B-064B74B1221D}" destId="{23DF892C-60EF-4CD9-8211-758B39C99AAA}" srcOrd="0" destOrd="0" presId="urn:microsoft.com/office/officeart/2018/5/layout/CenteredIconLabelDescriptionList"/>
    <dgm:cxn modelId="{5094A446-2FF3-4849-99B0-DBDCB4D2C566}" type="presParOf" srcId="{8E3447AB-CBF7-4CE8-966B-064B74B1221D}" destId="{4729A199-BF97-4868-9139-DFC141A0AB35}" srcOrd="1" destOrd="0" presId="urn:microsoft.com/office/officeart/2018/5/layout/CenteredIconLabelDescriptionList"/>
    <dgm:cxn modelId="{97A1694E-DDF0-4E8F-BBC6-6016BB22746A}" type="presParOf" srcId="{8E3447AB-CBF7-4CE8-966B-064B74B1221D}" destId="{D84B341C-E514-4FF0-B186-076FB1C6EAED}" srcOrd="2" destOrd="0" presId="urn:microsoft.com/office/officeart/2018/5/layout/CenteredIconLabelDescriptionList"/>
    <dgm:cxn modelId="{ECD596F8-89BD-448A-A2F2-0875727D040D}" type="presParOf" srcId="{8E3447AB-CBF7-4CE8-966B-064B74B1221D}" destId="{C442CAF6-9E31-4388-B39D-74926DB87155}" srcOrd="3" destOrd="0" presId="urn:microsoft.com/office/officeart/2018/5/layout/CenteredIconLabelDescriptionList"/>
    <dgm:cxn modelId="{7BAF060A-BBB2-45AC-91EF-B0D3289545D5}" type="presParOf" srcId="{8E3447AB-CBF7-4CE8-966B-064B74B1221D}" destId="{B092D97C-CECD-41DF-9461-E6239DFDFCAF}" srcOrd="4" destOrd="0" presId="urn:microsoft.com/office/officeart/2018/5/layout/CenteredIconLabelDescriptionList"/>
    <dgm:cxn modelId="{76CA09B4-F58B-4F70-BD53-7E56205ACBFE}" type="presParOf" srcId="{A3CA9A74-39CE-4FAD-B528-43E06ADD1021}" destId="{4B85B87E-5ABD-408D-BF32-DA5A1C9816BF}" srcOrd="1" destOrd="0" presId="urn:microsoft.com/office/officeart/2018/5/layout/CenteredIconLabelDescriptionList"/>
    <dgm:cxn modelId="{BFB09AB0-6BAC-4BA0-93D4-5F1D6A2AF49B}" type="presParOf" srcId="{A3CA9A74-39CE-4FAD-B528-43E06ADD1021}" destId="{93917971-6392-4610-868C-9BE52AE2050E}" srcOrd="2" destOrd="0" presId="urn:microsoft.com/office/officeart/2018/5/layout/CenteredIconLabelDescriptionList"/>
    <dgm:cxn modelId="{68DBFFD1-D420-4856-93BB-7FA19FB86F2D}" type="presParOf" srcId="{93917971-6392-4610-868C-9BE52AE2050E}" destId="{7B5910BD-5D25-4734-A53D-92DA91C28C79}" srcOrd="0" destOrd="0" presId="urn:microsoft.com/office/officeart/2018/5/layout/CenteredIconLabelDescriptionList"/>
    <dgm:cxn modelId="{E36324DA-5ED6-40F2-9034-F57387AF2B4C}" type="presParOf" srcId="{93917971-6392-4610-868C-9BE52AE2050E}" destId="{EDCBE699-6B97-49E5-9838-F0D833184419}" srcOrd="1" destOrd="0" presId="urn:microsoft.com/office/officeart/2018/5/layout/CenteredIconLabelDescriptionList"/>
    <dgm:cxn modelId="{4D2E26BD-45F8-4F48-80AA-006444097CE1}" type="presParOf" srcId="{93917971-6392-4610-868C-9BE52AE2050E}" destId="{BF4B1FD4-587A-49F6-B133-2B20985FDC89}" srcOrd="2" destOrd="0" presId="urn:microsoft.com/office/officeart/2018/5/layout/CenteredIconLabelDescriptionList"/>
    <dgm:cxn modelId="{3E2D664C-E5E0-4C8E-987D-CCD64934742F}" type="presParOf" srcId="{93917971-6392-4610-868C-9BE52AE2050E}" destId="{1C7AE63F-80E4-46EC-95C9-5E28B1939227}" srcOrd="3" destOrd="0" presId="urn:microsoft.com/office/officeart/2018/5/layout/CenteredIconLabelDescriptionList"/>
    <dgm:cxn modelId="{4F2261B8-9079-4AEC-8FEA-C0E3AF4F0BF7}" type="presParOf" srcId="{93917971-6392-4610-868C-9BE52AE2050E}" destId="{D58334FA-C568-4FC8-A2DB-D24DB2193BF6}" srcOrd="4" destOrd="0" presId="urn:microsoft.com/office/officeart/2018/5/layout/Centered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41C31C8-4FF5-4059-AAF2-0119AF9BD67B}" type="doc">
      <dgm:prSet loTypeId="urn:microsoft.com/office/officeart/2005/8/layout/process4" loCatId="process" qsTypeId="urn:microsoft.com/office/officeart/2005/8/quickstyle/simple4" qsCatId="simple" csTypeId="urn:microsoft.com/office/officeart/2005/8/colors/colorful2" csCatId="colorful"/>
      <dgm:spPr/>
      <dgm:t>
        <a:bodyPr/>
        <a:lstStyle/>
        <a:p>
          <a:endParaRPr lang="en-US"/>
        </a:p>
      </dgm:t>
    </dgm:pt>
    <dgm:pt modelId="{A59C9587-7D0E-480D-B067-D770A187CEE8}">
      <dgm:prSet/>
      <dgm:spPr/>
      <dgm:t>
        <a:bodyPr/>
        <a:lstStyle/>
        <a:p>
          <a:r>
            <a:rPr lang="en-US"/>
            <a:t>“A bad system will beat a good person every time.” – W. Edwards Deming</a:t>
          </a:r>
        </a:p>
      </dgm:t>
    </dgm:pt>
    <dgm:pt modelId="{C82D59E2-E9E0-4251-BDD1-7721DA212D72}" type="parTrans" cxnId="{9A5384D0-AA9A-45CB-A318-72EFD99BD75E}">
      <dgm:prSet/>
      <dgm:spPr/>
      <dgm:t>
        <a:bodyPr/>
        <a:lstStyle/>
        <a:p>
          <a:endParaRPr lang="en-US"/>
        </a:p>
      </dgm:t>
    </dgm:pt>
    <dgm:pt modelId="{31B45209-F0F9-40E3-9E85-E589667A9C1D}" type="sibTrans" cxnId="{9A5384D0-AA9A-45CB-A318-72EFD99BD75E}">
      <dgm:prSet/>
      <dgm:spPr/>
      <dgm:t>
        <a:bodyPr/>
        <a:lstStyle/>
        <a:p>
          <a:endParaRPr lang="en-US"/>
        </a:p>
      </dgm:t>
    </dgm:pt>
    <dgm:pt modelId="{52C93333-FB7B-4FF7-9C2D-71FA1534B2C3}">
      <dgm:prSet/>
      <dgm:spPr/>
      <dgm:t>
        <a:bodyPr/>
        <a:lstStyle/>
        <a:p>
          <a:r>
            <a:rPr lang="en-US"/>
            <a:t>The Incentives that Bind Us</a:t>
          </a:r>
        </a:p>
      </dgm:t>
    </dgm:pt>
    <dgm:pt modelId="{6AA87B1C-CCF3-4FC2-88E1-F2EC818BEE78}" type="parTrans" cxnId="{A669D997-F5D6-408A-9B84-23A4FA9E951B}">
      <dgm:prSet/>
      <dgm:spPr/>
      <dgm:t>
        <a:bodyPr/>
        <a:lstStyle/>
        <a:p>
          <a:endParaRPr lang="en-US"/>
        </a:p>
      </dgm:t>
    </dgm:pt>
    <dgm:pt modelId="{1294E8A5-DD41-463B-98DD-3C2E943B3788}" type="sibTrans" cxnId="{A669D997-F5D6-408A-9B84-23A4FA9E951B}">
      <dgm:prSet/>
      <dgm:spPr/>
      <dgm:t>
        <a:bodyPr/>
        <a:lstStyle/>
        <a:p>
          <a:endParaRPr lang="en-US"/>
        </a:p>
      </dgm:t>
    </dgm:pt>
    <dgm:pt modelId="{8A2659F4-8B36-46A6-9E57-F91F05CCA06D}">
      <dgm:prSet/>
      <dgm:spPr/>
      <dgm:t>
        <a:bodyPr/>
        <a:lstStyle/>
        <a:p>
          <a:r>
            <a:rPr lang="en-US"/>
            <a:t>Individual rewards that conflict with the team goals</a:t>
          </a:r>
        </a:p>
      </dgm:t>
    </dgm:pt>
    <dgm:pt modelId="{3F45FC44-0215-46F8-B62C-2C3F076CDA6F}" type="parTrans" cxnId="{6343E61A-74D3-4604-82FE-B5DBEAE5E5B8}">
      <dgm:prSet/>
      <dgm:spPr/>
      <dgm:t>
        <a:bodyPr/>
        <a:lstStyle/>
        <a:p>
          <a:endParaRPr lang="en-US"/>
        </a:p>
      </dgm:t>
    </dgm:pt>
    <dgm:pt modelId="{07746705-9ED7-4457-9CF2-3C493FE34576}" type="sibTrans" cxnId="{6343E61A-74D3-4604-82FE-B5DBEAE5E5B8}">
      <dgm:prSet/>
      <dgm:spPr/>
      <dgm:t>
        <a:bodyPr/>
        <a:lstStyle/>
        <a:p>
          <a:endParaRPr lang="en-US"/>
        </a:p>
      </dgm:t>
    </dgm:pt>
    <dgm:pt modelId="{BA31450B-3B0C-4B03-94C1-0A8CAE37B129}">
      <dgm:prSet/>
      <dgm:spPr/>
      <dgm:t>
        <a:bodyPr/>
        <a:lstStyle/>
        <a:p>
          <a:r>
            <a:rPr lang="en-US"/>
            <a:t>Leaders modeling bad behavior</a:t>
          </a:r>
        </a:p>
      </dgm:t>
    </dgm:pt>
    <dgm:pt modelId="{3B089C74-6829-4DF0-8932-877E9CD8E1F9}" type="parTrans" cxnId="{E9CBE8AC-18DA-43D2-B07D-DE5A1A61952E}">
      <dgm:prSet/>
      <dgm:spPr/>
      <dgm:t>
        <a:bodyPr/>
        <a:lstStyle/>
        <a:p>
          <a:endParaRPr lang="en-US"/>
        </a:p>
      </dgm:t>
    </dgm:pt>
    <dgm:pt modelId="{397249F3-36B2-47FB-9048-4DE02904F22F}" type="sibTrans" cxnId="{E9CBE8AC-18DA-43D2-B07D-DE5A1A61952E}">
      <dgm:prSet/>
      <dgm:spPr/>
      <dgm:t>
        <a:bodyPr/>
        <a:lstStyle/>
        <a:p>
          <a:endParaRPr lang="en-US"/>
        </a:p>
      </dgm:t>
    </dgm:pt>
    <dgm:pt modelId="{18F537D1-22DC-452E-8971-9E76A30559C8}">
      <dgm:prSet/>
      <dgm:spPr/>
      <dgm:t>
        <a:bodyPr/>
        <a:lstStyle/>
        <a:p>
          <a:r>
            <a:rPr lang="en-US"/>
            <a:t>Short-term, finite thinking</a:t>
          </a:r>
        </a:p>
      </dgm:t>
    </dgm:pt>
    <dgm:pt modelId="{F92732D1-355E-4285-BDDB-7C96707396CE}" type="parTrans" cxnId="{050BDB48-0394-4A43-A77A-3CCDA719482C}">
      <dgm:prSet/>
      <dgm:spPr/>
      <dgm:t>
        <a:bodyPr/>
        <a:lstStyle/>
        <a:p>
          <a:endParaRPr lang="en-US"/>
        </a:p>
      </dgm:t>
    </dgm:pt>
    <dgm:pt modelId="{B4A4A9DB-D2BD-49C3-85AB-4090888016F4}" type="sibTrans" cxnId="{050BDB48-0394-4A43-A77A-3CCDA719482C}">
      <dgm:prSet/>
      <dgm:spPr/>
      <dgm:t>
        <a:bodyPr/>
        <a:lstStyle/>
        <a:p>
          <a:endParaRPr lang="en-US"/>
        </a:p>
      </dgm:t>
    </dgm:pt>
    <dgm:pt modelId="{C4B92423-1640-419E-96A0-4700EB5F081E}" type="pres">
      <dgm:prSet presAssocID="{C41C31C8-4FF5-4059-AAF2-0119AF9BD67B}" presName="Name0" presStyleCnt="0">
        <dgm:presLayoutVars>
          <dgm:dir/>
          <dgm:animLvl val="lvl"/>
          <dgm:resizeHandles val="exact"/>
        </dgm:presLayoutVars>
      </dgm:prSet>
      <dgm:spPr/>
    </dgm:pt>
    <dgm:pt modelId="{6C89C794-E7AF-4AA3-ABBF-8961B7E821D3}" type="pres">
      <dgm:prSet presAssocID="{52C93333-FB7B-4FF7-9C2D-71FA1534B2C3}" presName="boxAndChildren" presStyleCnt="0"/>
      <dgm:spPr/>
    </dgm:pt>
    <dgm:pt modelId="{993F5FE6-8A1C-47C8-B319-420FBE1C9CF7}" type="pres">
      <dgm:prSet presAssocID="{52C93333-FB7B-4FF7-9C2D-71FA1534B2C3}" presName="parentTextBox" presStyleLbl="node1" presStyleIdx="0" presStyleCnt="2"/>
      <dgm:spPr/>
    </dgm:pt>
    <dgm:pt modelId="{6E68FF36-1D1B-4AF1-A304-ACAA50BA0540}" type="pres">
      <dgm:prSet presAssocID="{52C93333-FB7B-4FF7-9C2D-71FA1534B2C3}" presName="entireBox" presStyleLbl="node1" presStyleIdx="0" presStyleCnt="2"/>
      <dgm:spPr/>
    </dgm:pt>
    <dgm:pt modelId="{E8AD233B-FB02-4037-9C36-4B24EEEFAD08}" type="pres">
      <dgm:prSet presAssocID="{52C93333-FB7B-4FF7-9C2D-71FA1534B2C3}" presName="descendantBox" presStyleCnt="0"/>
      <dgm:spPr/>
    </dgm:pt>
    <dgm:pt modelId="{CAC104FD-999B-4A33-A1B8-2721371FDAB6}" type="pres">
      <dgm:prSet presAssocID="{8A2659F4-8B36-46A6-9E57-F91F05CCA06D}" presName="childTextBox" presStyleLbl="fgAccFollowNode1" presStyleIdx="0" presStyleCnt="3">
        <dgm:presLayoutVars>
          <dgm:bulletEnabled val="1"/>
        </dgm:presLayoutVars>
      </dgm:prSet>
      <dgm:spPr/>
    </dgm:pt>
    <dgm:pt modelId="{5451BDAB-65EA-46D3-AAE7-9FDC575B15EE}" type="pres">
      <dgm:prSet presAssocID="{BA31450B-3B0C-4B03-94C1-0A8CAE37B129}" presName="childTextBox" presStyleLbl="fgAccFollowNode1" presStyleIdx="1" presStyleCnt="3">
        <dgm:presLayoutVars>
          <dgm:bulletEnabled val="1"/>
        </dgm:presLayoutVars>
      </dgm:prSet>
      <dgm:spPr/>
    </dgm:pt>
    <dgm:pt modelId="{8322DC31-E2C2-4EDD-AE60-2C9D96028BE0}" type="pres">
      <dgm:prSet presAssocID="{18F537D1-22DC-452E-8971-9E76A30559C8}" presName="childTextBox" presStyleLbl="fgAccFollowNode1" presStyleIdx="2" presStyleCnt="3">
        <dgm:presLayoutVars>
          <dgm:bulletEnabled val="1"/>
        </dgm:presLayoutVars>
      </dgm:prSet>
      <dgm:spPr/>
    </dgm:pt>
    <dgm:pt modelId="{8D3862C6-92CA-45B0-B39A-BF847136B58E}" type="pres">
      <dgm:prSet presAssocID="{31B45209-F0F9-40E3-9E85-E589667A9C1D}" presName="sp" presStyleCnt="0"/>
      <dgm:spPr/>
    </dgm:pt>
    <dgm:pt modelId="{F9B07542-5DEA-4995-BC57-19898F602D17}" type="pres">
      <dgm:prSet presAssocID="{A59C9587-7D0E-480D-B067-D770A187CEE8}" presName="arrowAndChildren" presStyleCnt="0"/>
      <dgm:spPr/>
    </dgm:pt>
    <dgm:pt modelId="{FDF0EE4D-9179-42CC-8739-6A0747F603E3}" type="pres">
      <dgm:prSet presAssocID="{A59C9587-7D0E-480D-B067-D770A187CEE8}" presName="parentTextArrow" presStyleLbl="node1" presStyleIdx="1" presStyleCnt="2"/>
      <dgm:spPr/>
    </dgm:pt>
  </dgm:ptLst>
  <dgm:cxnLst>
    <dgm:cxn modelId="{52E2AE03-11E2-48B8-ABDA-AB194A213CBC}" type="presOf" srcId="{BA31450B-3B0C-4B03-94C1-0A8CAE37B129}" destId="{5451BDAB-65EA-46D3-AAE7-9FDC575B15EE}" srcOrd="0" destOrd="0" presId="urn:microsoft.com/office/officeart/2005/8/layout/process4"/>
    <dgm:cxn modelId="{6343E61A-74D3-4604-82FE-B5DBEAE5E5B8}" srcId="{52C93333-FB7B-4FF7-9C2D-71FA1534B2C3}" destId="{8A2659F4-8B36-46A6-9E57-F91F05CCA06D}" srcOrd="0" destOrd="0" parTransId="{3F45FC44-0215-46F8-B62C-2C3F076CDA6F}" sibTransId="{07746705-9ED7-4457-9CF2-3C493FE34576}"/>
    <dgm:cxn modelId="{8025981F-B0A3-4401-A5B8-10247601325A}" type="presOf" srcId="{52C93333-FB7B-4FF7-9C2D-71FA1534B2C3}" destId="{993F5FE6-8A1C-47C8-B319-420FBE1C9CF7}" srcOrd="0" destOrd="0" presId="urn:microsoft.com/office/officeart/2005/8/layout/process4"/>
    <dgm:cxn modelId="{9D751330-7A54-4B46-969F-ABA1977BA69F}" type="presOf" srcId="{52C93333-FB7B-4FF7-9C2D-71FA1534B2C3}" destId="{6E68FF36-1D1B-4AF1-A304-ACAA50BA0540}" srcOrd="1" destOrd="0" presId="urn:microsoft.com/office/officeart/2005/8/layout/process4"/>
    <dgm:cxn modelId="{DC4CCB5C-1FA3-4FE9-9A8C-77AA34CA7507}" type="presOf" srcId="{A59C9587-7D0E-480D-B067-D770A187CEE8}" destId="{FDF0EE4D-9179-42CC-8739-6A0747F603E3}" srcOrd="0" destOrd="0" presId="urn:microsoft.com/office/officeart/2005/8/layout/process4"/>
    <dgm:cxn modelId="{050BDB48-0394-4A43-A77A-3CCDA719482C}" srcId="{52C93333-FB7B-4FF7-9C2D-71FA1534B2C3}" destId="{18F537D1-22DC-452E-8971-9E76A30559C8}" srcOrd="2" destOrd="0" parTransId="{F92732D1-355E-4285-BDDB-7C96707396CE}" sibTransId="{B4A4A9DB-D2BD-49C3-85AB-4090888016F4}"/>
    <dgm:cxn modelId="{A669D997-F5D6-408A-9B84-23A4FA9E951B}" srcId="{C41C31C8-4FF5-4059-AAF2-0119AF9BD67B}" destId="{52C93333-FB7B-4FF7-9C2D-71FA1534B2C3}" srcOrd="1" destOrd="0" parTransId="{6AA87B1C-CCF3-4FC2-88E1-F2EC818BEE78}" sibTransId="{1294E8A5-DD41-463B-98DD-3C2E943B3788}"/>
    <dgm:cxn modelId="{CDF21FA3-9F86-4CE6-BDB4-A992EC21D08E}" type="presOf" srcId="{18F537D1-22DC-452E-8971-9E76A30559C8}" destId="{8322DC31-E2C2-4EDD-AE60-2C9D96028BE0}" srcOrd="0" destOrd="0" presId="urn:microsoft.com/office/officeart/2005/8/layout/process4"/>
    <dgm:cxn modelId="{E9CBE8AC-18DA-43D2-B07D-DE5A1A61952E}" srcId="{52C93333-FB7B-4FF7-9C2D-71FA1534B2C3}" destId="{BA31450B-3B0C-4B03-94C1-0A8CAE37B129}" srcOrd="1" destOrd="0" parTransId="{3B089C74-6829-4DF0-8932-877E9CD8E1F9}" sibTransId="{397249F3-36B2-47FB-9048-4DE02904F22F}"/>
    <dgm:cxn modelId="{9A5384D0-AA9A-45CB-A318-72EFD99BD75E}" srcId="{C41C31C8-4FF5-4059-AAF2-0119AF9BD67B}" destId="{A59C9587-7D0E-480D-B067-D770A187CEE8}" srcOrd="0" destOrd="0" parTransId="{C82D59E2-E9E0-4251-BDD1-7721DA212D72}" sibTransId="{31B45209-F0F9-40E3-9E85-E589667A9C1D}"/>
    <dgm:cxn modelId="{58A19ED9-D1AB-4223-A0C9-4A2191F68D8D}" type="presOf" srcId="{8A2659F4-8B36-46A6-9E57-F91F05CCA06D}" destId="{CAC104FD-999B-4A33-A1B8-2721371FDAB6}" srcOrd="0" destOrd="0" presId="urn:microsoft.com/office/officeart/2005/8/layout/process4"/>
    <dgm:cxn modelId="{0261D2EA-CE85-4A4E-84CB-1B2AA437C725}" type="presOf" srcId="{C41C31C8-4FF5-4059-AAF2-0119AF9BD67B}" destId="{C4B92423-1640-419E-96A0-4700EB5F081E}" srcOrd="0" destOrd="0" presId="urn:microsoft.com/office/officeart/2005/8/layout/process4"/>
    <dgm:cxn modelId="{E662E116-8DAA-4200-B542-F27CA0193E28}" type="presParOf" srcId="{C4B92423-1640-419E-96A0-4700EB5F081E}" destId="{6C89C794-E7AF-4AA3-ABBF-8961B7E821D3}" srcOrd="0" destOrd="0" presId="urn:microsoft.com/office/officeart/2005/8/layout/process4"/>
    <dgm:cxn modelId="{A63EBBF8-B3A2-49FF-948E-3CB2F35F3C68}" type="presParOf" srcId="{6C89C794-E7AF-4AA3-ABBF-8961B7E821D3}" destId="{993F5FE6-8A1C-47C8-B319-420FBE1C9CF7}" srcOrd="0" destOrd="0" presId="urn:microsoft.com/office/officeart/2005/8/layout/process4"/>
    <dgm:cxn modelId="{CE910211-199D-4624-AFC3-E172897BD0B0}" type="presParOf" srcId="{6C89C794-E7AF-4AA3-ABBF-8961B7E821D3}" destId="{6E68FF36-1D1B-4AF1-A304-ACAA50BA0540}" srcOrd="1" destOrd="0" presId="urn:microsoft.com/office/officeart/2005/8/layout/process4"/>
    <dgm:cxn modelId="{737A3CAA-6385-4CC1-9361-1027F34FB8C3}" type="presParOf" srcId="{6C89C794-E7AF-4AA3-ABBF-8961B7E821D3}" destId="{E8AD233B-FB02-4037-9C36-4B24EEEFAD08}" srcOrd="2" destOrd="0" presId="urn:microsoft.com/office/officeart/2005/8/layout/process4"/>
    <dgm:cxn modelId="{07F440C3-EFD2-456E-A23A-5E9A7043EC87}" type="presParOf" srcId="{E8AD233B-FB02-4037-9C36-4B24EEEFAD08}" destId="{CAC104FD-999B-4A33-A1B8-2721371FDAB6}" srcOrd="0" destOrd="0" presId="urn:microsoft.com/office/officeart/2005/8/layout/process4"/>
    <dgm:cxn modelId="{AD50444F-76A6-4762-9EF7-EDECFC7F70E5}" type="presParOf" srcId="{E8AD233B-FB02-4037-9C36-4B24EEEFAD08}" destId="{5451BDAB-65EA-46D3-AAE7-9FDC575B15EE}" srcOrd="1" destOrd="0" presId="urn:microsoft.com/office/officeart/2005/8/layout/process4"/>
    <dgm:cxn modelId="{6E18C514-D6A8-4F38-A723-F8251ECC10F1}" type="presParOf" srcId="{E8AD233B-FB02-4037-9C36-4B24EEEFAD08}" destId="{8322DC31-E2C2-4EDD-AE60-2C9D96028BE0}" srcOrd="2" destOrd="0" presId="urn:microsoft.com/office/officeart/2005/8/layout/process4"/>
    <dgm:cxn modelId="{CD3DA09D-1272-4598-AD45-908CA696BF0E}" type="presParOf" srcId="{C4B92423-1640-419E-96A0-4700EB5F081E}" destId="{8D3862C6-92CA-45B0-B39A-BF847136B58E}" srcOrd="1" destOrd="0" presId="urn:microsoft.com/office/officeart/2005/8/layout/process4"/>
    <dgm:cxn modelId="{CC1B29E7-5213-4B0B-B194-E28362F8ACF2}" type="presParOf" srcId="{C4B92423-1640-419E-96A0-4700EB5F081E}" destId="{F9B07542-5DEA-4995-BC57-19898F602D17}" srcOrd="2" destOrd="0" presId="urn:microsoft.com/office/officeart/2005/8/layout/process4"/>
    <dgm:cxn modelId="{3546DAE9-0B41-4502-8581-464D7439CE7D}" type="presParOf" srcId="{F9B07542-5DEA-4995-BC57-19898F602D17}" destId="{FDF0EE4D-9179-42CC-8739-6A0747F603E3}" srcOrd="0" destOrd="0" presId="urn:microsoft.com/office/officeart/2005/8/layout/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FECF9F-5AB3-4EBD-B4F6-13CDAB6FCFC9}">
      <dsp:nvSpPr>
        <dsp:cNvPr id="0" name=""/>
        <dsp:cNvSpPr/>
      </dsp:nvSpPr>
      <dsp:spPr>
        <a:xfrm>
          <a:off x="1372423" y="50567"/>
          <a:ext cx="2427228" cy="2427228"/>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US" sz="2400" kern="1200" dirty="0"/>
            <a:t>Agility</a:t>
          </a:r>
        </a:p>
      </dsp:txBody>
      <dsp:txXfrm>
        <a:off x="1696053" y="475332"/>
        <a:ext cx="1779967" cy="1092252"/>
      </dsp:txXfrm>
    </dsp:sp>
    <dsp:sp modelId="{C1367016-9643-4425-BA17-77FB48C6DF0E}">
      <dsp:nvSpPr>
        <dsp:cNvPr id="0" name=""/>
        <dsp:cNvSpPr/>
      </dsp:nvSpPr>
      <dsp:spPr>
        <a:xfrm>
          <a:off x="2248248" y="1567585"/>
          <a:ext cx="2427228" cy="2427228"/>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US" sz="2400" kern="1200" dirty="0"/>
            <a:t>Revolution</a:t>
          </a:r>
        </a:p>
      </dsp:txBody>
      <dsp:txXfrm>
        <a:off x="2990575" y="2194619"/>
        <a:ext cx="1456337" cy="1334975"/>
      </dsp:txXfrm>
    </dsp:sp>
    <dsp:sp modelId="{15913D27-E0AA-4FF5-A7AE-36FAE5E5DD17}">
      <dsp:nvSpPr>
        <dsp:cNvPr id="0" name=""/>
        <dsp:cNvSpPr/>
      </dsp:nvSpPr>
      <dsp:spPr>
        <a:xfrm>
          <a:off x="496598" y="1567585"/>
          <a:ext cx="2427228" cy="2427228"/>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US" sz="2400" kern="1200" dirty="0"/>
            <a:t>Speedy Change</a:t>
          </a:r>
        </a:p>
      </dsp:txBody>
      <dsp:txXfrm>
        <a:off x="725162" y="2194619"/>
        <a:ext cx="1456337" cy="13349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6C22A9-4D7C-4F8E-AA14-80BB3FE97A98}">
      <dsp:nvSpPr>
        <dsp:cNvPr id="0" name=""/>
        <dsp:cNvSpPr/>
      </dsp:nvSpPr>
      <dsp:spPr>
        <a:xfrm>
          <a:off x="0" y="663094"/>
          <a:ext cx="4063999" cy="4063999"/>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311400">
            <a:lnSpc>
              <a:spcPct val="90000"/>
            </a:lnSpc>
            <a:spcBef>
              <a:spcPct val="0"/>
            </a:spcBef>
            <a:spcAft>
              <a:spcPct val="35000"/>
            </a:spcAft>
            <a:buNone/>
          </a:pPr>
          <a:r>
            <a:rPr lang="en-US" sz="5200" kern="1200" dirty="0"/>
            <a:t>Agility is speedy revolution</a:t>
          </a:r>
        </a:p>
      </dsp:txBody>
      <dsp:txXfrm>
        <a:off x="595159" y="1258253"/>
        <a:ext cx="2873681" cy="28736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C2AAF4-34EE-4433-B73C-E0B74C0E3529}">
      <dsp:nvSpPr>
        <dsp:cNvPr id="0" name=""/>
        <dsp:cNvSpPr/>
      </dsp:nvSpPr>
      <dsp:spPr>
        <a:xfrm>
          <a:off x="4125327" y="856"/>
          <a:ext cx="2103107" cy="1051553"/>
        </a:xfrm>
        <a:prstGeom prst="roundRect">
          <a:avLst>
            <a:gd name="adj" fmla="val 10000"/>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0">
          <a:scrgbClr r="0" g="0" b="0"/>
        </a:lnRef>
        <a:fillRef idx="3">
          <a:scrgbClr r="0" g="0" b="0"/>
        </a:fillRef>
        <a:effectRef idx="3">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dirty="0"/>
            <a:t>Scope</a:t>
          </a:r>
        </a:p>
      </dsp:txBody>
      <dsp:txXfrm>
        <a:off x="4156126" y="31655"/>
        <a:ext cx="2041509" cy="989955"/>
      </dsp:txXfrm>
    </dsp:sp>
    <dsp:sp modelId="{A0D9DE0F-0DEE-4A71-842E-A430C9C3096E}">
      <dsp:nvSpPr>
        <dsp:cNvPr id="0" name=""/>
        <dsp:cNvSpPr/>
      </dsp:nvSpPr>
      <dsp:spPr>
        <a:xfrm rot="3600000">
          <a:off x="5497558" y="1845353"/>
          <a:ext cx="1093861" cy="368043"/>
        </a:xfrm>
        <a:prstGeom prst="leftRightArrow">
          <a:avLst>
            <a:gd name="adj1" fmla="val 60000"/>
            <a:gd name="adj2" fmla="val 50000"/>
          </a:avLst>
        </a:prstGeom>
        <a:gradFill rotWithShape="0">
          <a:gsLst>
            <a:gs pos="0">
              <a:schemeClr val="accent3">
                <a:tint val="60000"/>
                <a:hueOff val="0"/>
                <a:satOff val="0"/>
                <a:lumOff val="0"/>
                <a:alphaOff val="0"/>
                <a:tint val="96000"/>
                <a:lumMod val="104000"/>
              </a:schemeClr>
            </a:gs>
            <a:gs pos="100000">
              <a:schemeClr val="accent3">
                <a:tint val="60000"/>
                <a:hueOff val="0"/>
                <a:satOff val="0"/>
                <a:lumOff val="0"/>
                <a:alphaOff val="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5607971" y="1918962"/>
        <a:ext cx="873035" cy="220825"/>
      </dsp:txXfrm>
    </dsp:sp>
    <dsp:sp modelId="{530E43EE-693B-4D24-BB14-D87DBECA3FDB}">
      <dsp:nvSpPr>
        <dsp:cNvPr id="0" name=""/>
        <dsp:cNvSpPr/>
      </dsp:nvSpPr>
      <dsp:spPr>
        <a:xfrm>
          <a:off x="5860544" y="3006340"/>
          <a:ext cx="2103107" cy="1051553"/>
        </a:xfrm>
        <a:prstGeom prst="roundRect">
          <a:avLst>
            <a:gd name="adj" fmla="val 10000"/>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0">
          <a:scrgbClr r="0" g="0" b="0"/>
        </a:lnRef>
        <a:fillRef idx="3">
          <a:scrgbClr r="0" g="0" b="0"/>
        </a:fillRef>
        <a:effectRef idx="3">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dirty="0"/>
            <a:t>Quality</a:t>
          </a:r>
        </a:p>
      </dsp:txBody>
      <dsp:txXfrm>
        <a:off x="5891343" y="3037139"/>
        <a:ext cx="2041509" cy="989955"/>
      </dsp:txXfrm>
    </dsp:sp>
    <dsp:sp modelId="{A36A0106-DA15-4DD6-BC15-0C28842A0F4E}">
      <dsp:nvSpPr>
        <dsp:cNvPr id="0" name=""/>
        <dsp:cNvSpPr/>
      </dsp:nvSpPr>
      <dsp:spPr>
        <a:xfrm rot="10800000">
          <a:off x="4629950" y="3348095"/>
          <a:ext cx="1093861" cy="368043"/>
        </a:xfrm>
        <a:prstGeom prst="leftRightArrow">
          <a:avLst>
            <a:gd name="adj1" fmla="val 60000"/>
            <a:gd name="adj2" fmla="val 50000"/>
          </a:avLst>
        </a:prstGeom>
        <a:gradFill rotWithShape="0">
          <a:gsLst>
            <a:gs pos="0">
              <a:schemeClr val="accent3">
                <a:tint val="60000"/>
                <a:hueOff val="0"/>
                <a:satOff val="0"/>
                <a:lumOff val="0"/>
                <a:alphaOff val="0"/>
                <a:tint val="96000"/>
                <a:lumMod val="104000"/>
              </a:schemeClr>
            </a:gs>
            <a:gs pos="100000">
              <a:schemeClr val="accent3">
                <a:tint val="60000"/>
                <a:hueOff val="0"/>
                <a:satOff val="0"/>
                <a:lumOff val="0"/>
                <a:alphaOff val="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4740363" y="3421704"/>
        <a:ext cx="873035" cy="220825"/>
      </dsp:txXfrm>
    </dsp:sp>
    <dsp:sp modelId="{1FC17D42-6709-4F24-949F-D09C8505E043}">
      <dsp:nvSpPr>
        <dsp:cNvPr id="0" name=""/>
        <dsp:cNvSpPr/>
      </dsp:nvSpPr>
      <dsp:spPr>
        <a:xfrm>
          <a:off x="2390109" y="3006340"/>
          <a:ext cx="2103107" cy="1051553"/>
        </a:xfrm>
        <a:prstGeom prst="roundRect">
          <a:avLst>
            <a:gd name="adj" fmla="val 10000"/>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0">
          <a:scrgbClr r="0" g="0" b="0"/>
        </a:lnRef>
        <a:fillRef idx="3">
          <a:scrgbClr r="0" g="0" b="0"/>
        </a:fillRef>
        <a:effectRef idx="3">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dirty="0"/>
            <a:t>Time</a:t>
          </a:r>
        </a:p>
      </dsp:txBody>
      <dsp:txXfrm>
        <a:off x="2420908" y="3037139"/>
        <a:ext cx="2041509" cy="989955"/>
      </dsp:txXfrm>
    </dsp:sp>
    <dsp:sp modelId="{0756E3CF-3621-4473-BAA2-25BA514F91BA}">
      <dsp:nvSpPr>
        <dsp:cNvPr id="0" name=""/>
        <dsp:cNvSpPr/>
      </dsp:nvSpPr>
      <dsp:spPr>
        <a:xfrm rot="18000000">
          <a:off x="3762341" y="1845353"/>
          <a:ext cx="1093861" cy="368043"/>
        </a:xfrm>
        <a:prstGeom prst="leftRightArrow">
          <a:avLst>
            <a:gd name="adj1" fmla="val 60000"/>
            <a:gd name="adj2" fmla="val 50000"/>
          </a:avLst>
        </a:prstGeom>
        <a:gradFill rotWithShape="0">
          <a:gsLst>
            <a:gs pos="0">
              <a:schemeClr val="accent3">
                <a:tint val="60000"/>
                <a:hueOff val="0"/>
                <a:satOff val="0"/>
                <a:lumOff val="0"/>
                <a:alphaOff val="0"/>
                <a:tint val="96000"/>
                <a:lumMod val="104000"/>
              </a:schemeClr>
            </a:gs>
            <a:gs pos="100000">
              <a:schemeClr val="accent3">
                <a:tint val="60000"/>
                <a:hueOff val="0"/>
                <a:satOff val="0"/>
                <a:lumOff val="0"/>
                <a:alphaOff val="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872754" y="1918962"/>
        <a:ext cx="873035" cy="2208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C2AAF4-34EE-4433-B73C-E0B74C0E3529}">
      <dsp:nvSpPr>
        <dsp:cNvPr id="0" name=""/>
        <dsp:cNvSpPr/>
      </dsp:nvSpPr>
      <dsp:spPr>
        <a:xfrm>
          <a:off x="4125327" y="856"/>
          <a:ext cx="2103107" cy="1051553"/>
        </a:xfrm>
        <a:prstGeom prst="roundRect">
          <a:avLst>
            <a:gd name="adj" fmla="val 10000"/>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Breadth</a:t>
          </a:r>
        </a:p>
      </dsp:txBody>
      <dsp:txXfrm>
        <a:off x="4156126" y="31655"/>
        <a:ext cx="2041509" cy="989955"/>
      </dsp:txXfrm>
    </dsp:sp>
    <dsp:sp modelId="{A0D9DE0F-0DEE-4A71-842E-A430C9C3096E}">
      <dsp:nvSpPr>
        <dsp:cNvPr id="0" name=""/>
        <dsp:cNvSpPr/>
      </dsp:nvSpPr>
      <dsp:spPr>
        <a:xfrm rot="3600000">
          <a:off x="5497558" y="1845353"/>
          <a:ext cx="1093861" cy="368043"/>
        </a:xfrm>
        <a:prstGeom prst="leftRightArrow">
          <a:avLst>
            <a:gd name="adj1" fmla="val 60000"/>
            <a:gd name="adj2" fmla="val 50000"/>
          </a:avLst>
        </a:prstGeom>
        <a:gradFill rotWithShape="0">
          <a:gsLst>
            <a:gs pos="0">
              <a:schemeClr val="accent3">
                <a:tint val="60000"/>
                <a:hueOff val="0"/>
                <a:satOff val="0"/>
                <a:lumOff val="0"/>
                <a:alphaOff val="0"/>
                <a:tint val="96000"/>
                <a:lumMod val="104000"/>
              </a:schemeClr>
            </a:gs>
            <a:gs pos="100000">
              <a:schemeClr val="accent3">
                <a:tint val="60000"/>
                <a:hueOff val="0"/>
                <a:satOff val="0"/>
                <a:lumOff val="0"/>
                <a:alphaOff val="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5607971" y="1918962"/>
        <a:ext cx="873035" cy="220825"/>
      </dsp:txXfrm>
    </dsp:sp>
    <dsp:sp modelId="{530E43EE-693B-4D24-BB14-D87DBECA3FDB}">
      <dsp:nvSpPr>
        <dsp:cNvPr id="0" name=""/>
        <dsp:cNvSpPr/>
      </dsp:nvSpPr>
      <dsp:spPr>
        <a:xfrm>
          <a:off x="5860544" y="3006340"/>
          <a:ext cx="2103107" cy="1051553"/>
        </a:xfrm>
        <a:prstGeom prst="roundRect">
          <a:avLst>
            <a:gd name="adj" fmla="val 10000"/>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Commitment</a:t>
          </a:r>
        </a:p>
      </dsp:txBody>
      <dsp:txXfrm>
        <a:off x="5891343" y="3037139"/>
        <a:ext cx="2041509" cy="989955"/>
      </dsp:txXfrm>
    </dsp:sp>
    <dsp:sp modelId="{A36A0106-DA15-4DD6-BC15-0C28842A0F4E}">
      <dsp:nvSpPr>
        <dsp:cNvPr id="0" name=""/>
        <dsp:cNvSpPr/>
      </dsp:nvSpPr>
      <dsp:spPr>
        <a:xfrm rot="10800000">
          <a:off x="4629950" y="3348095"/>
          <a:ext cx="1093861" cy="368043"/>
        </a:xfrm>
        <a:prstGeom prst="leftRightArrow">
          <a:avLst>
            <a:gd name="adj1" fmla="val 60000"/>
            <a:gd name="adj2" fmla="val 50000"/>
          </a:avLst>
        </a:prstGeom>
        <a:gradFill rotWithShape="0">
          <a:gsLst>
            <a:gs pos="0">
              <a:schemeClr val="accent3">
                <a:tint val="60000"/>
                <a:hueOff val="0"/>
                <a:satOff val="0"/>
                <a:lumOff val="0"/>
                <a:alphaOff val="0"/>
                <a:tint val="96000"/>
                <a:lumMod val="104000"/>
              </a:schemeClr>
            </a:gs>
            <a:gs pos="100000">
              <a:schemeClr val="accent3">
                <a:tint val="60000"/>
                <a:hueOff val="0"/>
                <a:satOff val="0"/>
                <a:lumOff val="0"/>
                <a:alphaOff val="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4740363" y="3421704"/>
        <a:ext cx="873035" cy="220825"/>
      </dsp:txXfrm>
    </dsp:sp>
    <dsp:sp modelId="{1FC17D42-6709-4F24-949F-D09C8505E043}">
      <dsp:nvSpPr>
        <dsp:cNvPr id="0" name=""/>
        <dsp:cNvSpPr/>
      </dsp:nvSpPr>
      <dsp:spPr>
        <a:xfrm>
          <a:off x="2390109" y="3006340"/>
          <a:ext cx="2103107" cy="1051553"/>
        </a:xfrm>
        <a:prstGeom prst="roundRect">
          <a:avLst>
            <a:gd name="adj" fmla="val 10000"/>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Urgency</a:t>
          </a:r>
        </a:p>
      </dsp:txBody>
      <dsp:txXfrm>
        <a:off x="2420908" y="3037139"/>
        <a:ext cx="2041509" cy="989955"/>
      </dsp:txXfrm>
    </dsp:sp>
    <dsp:sp modelId="{0756E3CF-3621-4473-BAA2-25BA514F91BA}">
      <dsp:nvSpPr>
        <dsp:cNvPr id="0" name=""/>
        <dsp:cNvSpPr/>
      </dsp:nvSpPr>
      <dsp:spPr>
        <a:xfrm rot="18000000">
          <a:off x="3762341" y="1845353"/>
          <a:ext cx="1093861" cy="368043"/>
        </a:xfrm>
        <a:prstGeom prst="leftRightArrow">
          <a:avLst>
            <a:gd name="adj1" fmla="val 60000"/>
            <a:gd name="adj2" fmla="val 50000"/>
          </a:avLst>
        </a:prstGeom>
        <a:gradFill rotWithShape="0">
          <a:gsLst>
            <a:gs pos="0">
              <a:schemeClr val="accent3">
                <a:tint val="60000"/>
                <a:hueOff val="0"/>
                <a:satOff val="0"/>
                <a:lumOff val="0"/>
                <a:alphaOff val="0"/>
                <a:tint val="96000"/>
                <a:lumMod val="104000"/>
              </a:schemeClr>
            </a:gs>
            <a:gs pos="100000">
              <a:schemeClr val="accent3">
                <a:tint val="60000"/>
                <a:hueOff val="0"/>
                <a:satOff val="0"/>
                <a:lumOff val="0"/>
                <a:alphaOff val="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872754" y="1918962"/>
        <a:ext cx="873035" cy="2208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DF892C-60EF-4CD9-8211-758B39C99AAA}">
      <dsp:nvSpPr>
        <dsp:cNvPr id="0" name=""/>
        <dsp:cNvSpPr/>
      </dsp:nvSpPr>
      <dsp:spPr>
        <a:xfrm>
          <a:off x="1882837" y="520417"/>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84B341C-E514-4FF0-B186-076FB1C6EAED}">
      <dsp:nvSpPr>
        <dsp:cNvPr id="0" name=""/>
        <dsp:cNvSpPr/>
      </dsp:nvSpPr>
      <dsp:spPr>
        <a:xfrm>
          <a:off x="478837" y="2155291"/>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b="1"/>
          </a:pPr>
          <a:r>
            <a:rPr lang="en-US" sz="3600" kern="1200"/>
            <a:t>Compliance</a:t>
          </a:r>
        </a:p>
      </dsp:txBody>
      <dsp:txXfrm>
        <a:off x="478837" y="2155291"/>
        <a:ext cx="4320000" cy="648000"/>
      </dsp:txXfrm>
    </dsp:sp>
    <dsp:sp modelId="{B092D97C-CECD-41DF-9461-E6239DFDFCAF}">
      <dsp:nvSpPr>
        <dsp:cNvPr id="0" name=""/>
        <dsp:cNvSpPr/>
      </dsp:nvSpPr>
      <dsp:spPr>
        <a:xfrm>
          <a:off x="478837" y="2860441"/>
          <a:ext cx="4320000" cy="517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a:t>Acting in accordance with a wish or command.</a:t>
          </a:r>
        </a:p>
      </dsp:txBody>
      <dsp:txXfrm>
        <a:off x="478837" y="2860441"/>
        <a:ext cx="4320000" cy="517510"/>
      </dsp:txXfrm>
    </dsp:sp>
    <dsp:sp modelId="{7B5910BD-5D25-4734-A53D-92DA91C28C79}">
      <dsp:nvSpPr>
        <dsp:cNvPr id="0" name=""/>
        <dsp:cNvSpPr/>
      </dsp:nvSpPr>
      <dsp:spPr>
        <a:xfrm>
          <a:off x="6958837" y="520417"/>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F4B1FD4-587A-49F6-B133-2B20985FDC89}">
      <dsp:nvSpPr>
        <dsp:cNvPr id="0" name=""/>
        <dsp:cNvSpPr/>
      </dsp:nvSpPr>
      <dsp:spPr>
        <a:xfrm>
          <a:off x="5554837" y="2155291"/>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b="1"/>
          </a:pPr>
          <a:r>
            <a:rPr lang="en-US" sz="3600" kern="1200"/>
            <a:t>Commitment</a:t>
          </a:r>
        </a:p>
      </dsp:txBody>
      <dsp:txXfrm>
        <a:off x="5554837" y="2155291"/>
        <a:ext cx="4320000" cy="648000"/>
      </dsp:txXfrm>
    </dsp:sp>
    <dsp:sp modelId="{D58334FA-C568-4FC8-A2DB-D24DB2193BF6}">
      <dsp:nvSpPr>
        <dsp:cNvPr id="0" name=""/>
        <dsp:cNvSpPr/>
      </dsp:nvSpPr>
      <dsp:spPr>
        <a:xfrm>
          <a:off x="5554837" y="2860441"/>
          <a:ext cx="4320000" cy="517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a:t>The state or quality of being dedicated to a cause, activity, etc.</a:t>
          </a:r>
        </a:p>
      </dsp:txBody>
      <dsp:txXfrm>
        <a:off x="5554837" y="2860441"/>
        <a:ext cx="4320000" cy="5175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68FF36-1D1B-4AF1-A304-ACAA50BA0540}">
      <dsp:nvSpPr>
        <dsp:cNvPr id="0" name=""/>
        <dsp:cNvSpPr/>
      </dsp:nvSpPr>
      <dsp:spPr>
        <a:xfrm>
          <a:off x="0" y="2957136"/>
          <a:ext cx="6266011" cy="1940201"/>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kern="1200"/>
            <a:t>The Incentives that Bind Us</a:t>
          </a:r>
        </a:p>
      </dsp:txBody>
      <dsp:txXfrm>
        <a:off x="0" y="2957136"/>
        <a:ext cx="6266011" cy="1047708"/>
      </dsp:txXfrm>
    </dsp:sp>
    <dsp:sp modelId="{CAC104FD-999B-4A33-A1B8-2721371FDAB6}">
      <dsp:nvSpPr>
        <dsp:cNvPr id="0" name=""/>
        <dsp:cNvSpPr/>
      </dsp:nvSpPr>
      <dsp:spPr>
        <a:xfrm>
          <a:off x="3059" y="3966040"/>
          <a:ext cx="2086630" cy="892492"/>
        </a:xfrm>
        <a:prstGeom prst="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1800" kern="1200"/>
            <a:t>Individual rewards that conflict with the team goals</a:t>
          </a:r>
        </a:p>
      </dsp:txBody>
      <dsp:txXfrm>
        <a:off x="3059" y="3966040"/>
        <a:ext cx="2086630" cy="892492"/>
      </dsp:txXfrm>
    </dsp:sp>
    <dsp:sp modelId="{5451BDAB-65EA-46D3-AAE7-9FDC575B15EE}">
      <dsp:nvSpPr>
        <dsp:cNvPr id="0" name=""/>
        <dsp:cNvSpPr/>
      </dsp:nvSpPr>
      <dsp:spPr>
        <a:xfrm>
          <a:off x="2089690" y="3966040"/>
          <a:ext cx="2086630" cy="892492"/>
        </a:xfrm>
        <a:prstGeom prst="rect">
          <a:avLst/>
        </a:prstGeom>
        <a:solidFill>
          <a:schemeClr val="accent2">
            <a:tint val="40000"/>
            <a:alpha val="90000"/>
            <a:hueOff val="-478733"/>
            <a:satOff val="-5827"/>
            <a:lumOff val="-1256"/>
            <a:alphaOff val="0"/>
          </a:schemeClr>
        </a:solidFill>
        <a:ln w="9525" cap="rnd" cmpd="sng" algn="ctr">
          <a:solidFill>
            <a:schemeClr val="accent2">
              <a:tint val="40000"/>
              <a:alpha val="90000"/>
              <a:hueOff val="-478733"/>
              <a:satOff val="-5827"/>
              <a:lumOff val="-125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1800" kern="1200"/>
            <a:t>Leaders modeling bad behavior</a:t>
          </a:r>
        </a:p>
      </dsp:txBody>
      <dsp:txXfrm>
        <a:off x="2089690" y="3966040"/>
        <a:ext cx="2086630" cy="892492"/>
      </dsp:txXfrm>
    </dsp:sp>
    <dsp:sp modelId="{8322DC31-E2C2-4EDD-AE60-2C9D96028BE0}">
      <dsp:nvSpPr>
        <dsp:cNvPr id="0" name=""/>
        <dsp:cNvSpPr/>
      </dsp:nvSpPr>
      <dsp:spPr>
        <a:xfrm>
          <a:off x="4176320" y="3966040"/>
          <a:ext cx="2086630" cy="892492"/>
        </a:xfrm>
        <a:prstGeom prst="rect">
          <a:avLst/>
        </a:prstGeom>
        <a:solidFill>
          <a:schemeClr val="accent2">
            <a:tint val="40000"/>
            <a:alpha val="90000"/>
            <a:hueOff val="-957465"/>
            <a:satOff val="-11655"/>
            <a:lumOff val="-2511"/>
            <a:alphaOff val="0"/>
          </a:schemeClr>
        </a:solidFill>
        <a:ln w="9525" cap="rnd" cmpd="sng" algn="ctr">
          <a:solidFill>
            <a:schemeClr val="accent2">
              <a:tint val="40000"/>
              <a:alpha val="90000"/>
              <a:hueOff val="-957465"/>
              <a:satOff val="-11655"/>
              <a:lumOff val="-251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1800" kern="1200"/>
            <a:t>Short-term, finite thinking</a:t>
          </a:r>
        </a:p>
      </dsp:txBody>
      <dsp:txXfrm>
        <a:off x="4176320" y="3966040"/>
        <a:ext cx="2086630" cy="892492"/>
      </dsp:txXfrm>
    </dsp:sp>
    <dsp:sp modelId="{FDF0EE4D-9179-42CC-8739-6A0747F603E3}">
      <dsp:nvSpPr>
        <dsp:cNvPr id="0" name=""/>
        <dsp:cNvSpPr/>
      </dsp:nvSpPr>
      <dsp:spPr>
        <a:xfrm rot="10800000">
          <a:off x="0" y="2209"/>
          <a:ext cx="6266011" cy="2984029"/>
        </a:xfrm>
        <a:prstGeom prst="upArrowCallout">
          <a:avLst/>
        </a:prstGeom>
        <a:gradFill rotWithShape="0">
          <a:gsLst>
            <a:gs pos="0">
              <a:schemeClr val="accent2">
                <a:hueOff val="-710059"/>
                <a:satOff val="-5868"/>
                <a:lumOff val="-12549"/>
                <a:alphaOff val="0"/>
                <a:tint val="96000"/>
                <a:lumMod val="104000"/>
              </a:schemeClr>
            </a:gs>
            <a:gs pos="100000">
              <a:schemeClr val="accent2">
                <a:hueOff val="-710059"/>
                <a:satOff val="-5868"/>
                <a:lumOff val="-12549"/>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kern="1200"/>
            <a:t>“A bad system will beat a good person every time.” – W. Edwards Deming</a:t>
          </a:r>
        </a:p>
      </dsp:txBody>
      <dsp:txXfrm rot="10800000">
        <a:off x="0" y="2209"/>
        <a:ext cx="6266011" cy="1938933"/>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5.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E8421C-D79E-404A-8756-EFE444359DB6}" type="datetimeFigureOut">
              <a:rPr lang="en-US" smtClean="0"/>
              <a:t>11/8/2021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AD085A-CE2C-4AF4-96B5-9AB734DA641A}" type="slidenum">
              <a:rPr lang="en-US" smtClean="0"/>
              <a:t>‹#›</a:t>
            </a:fld>
            <a:endParaRPr lang="en-US"/>
          </a:p>
        </p:txBody>
      </p:sp>
    </p:spTree>
    <p:extLst>
      <p:ext uri="{BB962C8B-B14F-4D97-AF65-F5344CB8AC3E}">
        <p14:creationId xmlns:p14="http://schemas.microsoft.com/office/powerpoint/2010/main" val="2756690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Greetings</a:t>
            </a:r>
          </a:p>
          <a:p>
            <a:endParaRPr lang="en-US" dirty="0"/>
          </a:p>
          <a:p>
            <a:r>
              <a:rPr lang="en-US" dirty="0"/>
              <a:t>Share lessons of the last 2 years at BOKF</a:t>
            </a:r>
          </a:p>
          <a:p>
            <a:endParaRPr lang="en-US" dirty="0"/>
          </a:p>
          <a:p>
            <a:r>
              <a:rPr lang="en-US" dirty="0"/>
              <a:t>Counterintuitive notion that small or slow improvement can be “agile.”</a:t>
            </a:r>
          </a:p>
          <a:p>
            <a:endParaRPr lang="en-US" dirty="0"/>
          </a:p>
          <a:p>
            <a:r>
              <a:rPr lang="en-US" dirty="0"/>
              <a:t>I’d like to show you how tortoise-like movements, combined with commitment and determination over time can yield surprising agility.</a:t>
            </a:r>
          </a:p>
        </p:txBody>
      </p:sp>
      <p:sp>
        <p:nvSpPr>
          <p:cNvPr id="4" name="Slide Number Placeholder 3"/>
          <p:cNvSpPr>
            <a:spLocks noGrp="1"/>
          </p:cNvSpPr>
          <p:nvPr>
            <p:ph type="sldNum" sz="quarter" idx="5"/>
          </p:nvPr>
        </p:nvSpPr>
        <p:spPr/>
        <p:txBody>
          <a:bodyPr/>
          <a:lstStyle/>
          <a:p>
            <a:fld id="{68AD085A-CE2C-4AF4-96B5-9AB734DA641A}" type="slidenum">
              <a:rPr lang="en-US" smtClean="0"/>
              <a:t>1</a:t>
            </a:fld>
            <a:endParaRPr lang="en-US"/>
          </a:p>
        </p:txBody>
      </p:sp>
    </p:spTree>
    <p:extLst>
      <p:ext uri="{BB962C8B-B14F-4D97-AF65-F5344CB8AC3E}">
        <p14:creationId xmlns:p14="http://schemas.microsoft.com/office/powerpoint/2010/main" val="2568174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6A9955"/>
                </a:solidFill>
                <a:effectLst/>
                <a:latin typeface="Consolas" panose="020B0609020204030204" pitchFamily="49" charset="0"/>
              </a:rPr>
              <a:t>&gt;</a:t>
            </a:r>
            <a:r>
              <a:rPr lang="en-US" b="0" dirty="0">
                <a:solidFill>
                  <a:srgbClr val="D4D4D4"/>
                </a:solidFill>
                <a:effectLst/>
                <a:latin typeface="Consolas" panose="020B0609020204030204" pitchFamily="49" charset="0"/>
              </a:rPr>
              <a:t>At regular intervals, the team reflects on how to become more effective, then tunes and adjusts</a:t>
            </a:r>
          </a:p>
          <a:p>
            <a:r>
              <a:rPr lang="en-US" b="0" dirty="0">
                <a:solidFill>
                  <a:srgbClr val="D4D4D4"/>
                </a:solidFill>
                <a:effectLst/>
                <a:latin typeface="Consolas" panose="020B0609020204030204" pitchFamily="49" charset="0"/>
              </a:rPr>
              <a:t>its behavior accordingly.</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Small improvements occasionally are not sufficient to solve big, pervasive problems. Revolutionary change occasionally might (remember the risk). Small </a:t>
            </a:r>
            <a:r>
              <a:rPr lang="en-US" b="0" dirty="0" err="1">
                <a:solidFill>
                  <a:srgbClr val="D4D4D4"/>
                </a:solidFill>
                <a:effectLst/>
                <a:latin typeface="Consolas" panose="020B0609020204030204" pitchFamily="49" charset="0"/>
              </a:rPr>
              <a:t>improvemets</a:t>
            </a:r>
            <a:r>
              <a:rPr lang="en-US" b="0" dirty="0">
                <a:solidFill>
                  <a:srgbClr val="D4D4D4"/>
                </a:solidFill>
                <a:effectLst/>
                <a:latin typeface="Consolas" panose="020B0609020204030204" pitchFamily="49" charset="0"/>
              </a:rPr>
              <a:t> continuously can solve big, pervasive problems. Still agile.</a:t>
            </a:r>
          </a:p>
          <a:p>
            <a:endParaRPr lang="en-US" dirty="0"/>
          </a:p>
        </p:txBody>
      </p:sp>
      <p:sp>
        <p:nvSpPr>
          <p:cNvPr id="4" name="Slide Number Placeholder 3"/>
          <p:cNvSpPr>
            <a:spLocks noGrp="1"/>
          </p:cNvSpPr>
          <p:nvPr>
            <p:ph type="sldNum" sz="quarter" idx="5"/>
          </p:nvPr>
        </p:nvSpPr>
        <p:spPr/>
        <p:txBody>
          <a:bodyPr/>
          <a:lstStyle/>
          <a:p>
            <a:fld id="{68AD085A-CE2C-4AF4-96B5-9AB734DA641A}" type="slidenum">
              <a:rPr lang="en-US" smtClean="0"/>
              <a:t>10</a:t>
            </a:fld>
            <a:endParaRPr lang="en-US"/>
          </a:p>
        </p:txBody>
      </p:sp>
    </p:spTree>
    <p:extLst>
      <p:ext uri="{BB962C8B-B14F-4D97-AF65-F5344CB8AC3E}">
        <p14:creationId xmlns:p14="http://schemas.microsoft.com/office/powerpoint/2010/main" val="3849813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4D4D4"/>
                </a:solidFill>
                <a:effectLst/>
                <a:latin typeface="Consolas" panose="020B0609020204030204" pitchFamily="49" charset="0"/>
              </a:rPr>
              <a:t>The  tortoise’s pace is slow and steady. Keyword steady. </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Org change can easily falter if the wrong trade-offs are taken. </a:t>
            </a:r>
          </a:p>
          <a:p>
            <a:pPr marL="171450" indent="-171450">
              <a:buFontTx/>
              <a:buChar char="-"/>
            </a:pPr>
            <a:r>
              <a:rPr lang="en-US" b="0" dirty="0">
                <a:solidFill>
                  <a:srgbClr val="D4D4D4"/>
                </a:solidFill>
                <a:effectLst/>
                <a:latin typeface="Consolas" panose="020B0609020204030204" pitchFamily="49" charset="0"/>
              </a:rPr>
              <a:t>When can we safely improve quickly vs proceed slowly and carefully?</a:t>
            </a:r>
          </a:p>
          <a:p>
            <a:pPr marL="171450" indent="-171450">
              <a:buFontTx/>
              <a:buChar char="-"/>
            </a:pPr>
            <a:r>
              <a:rPr lang="en-US" b="0" dirty="0">
                <a:solidFill>
                  <a:srgbClr val="D4D4D4"/>
                </a:solidFill>
                <a:effectLst/>
                <a:latin typeface="Consolas" panose="020B0609020204030204" pitchFamily="49" charset="0"/>
              </a:rPr>
              <a:t>When should we change big, risky things vs small, safer things?</a:t>
            </a:r>
          </a:p>
          <a:p>
            <a:pPr marL="171450" indent="-171450">
              <a:buFontTx/>
              <a:buChar char="-"/>
            </a:pPr>
            <a:r>
              <a:rPr lang="en-US" b="0" dirty="0">
                <a:solidFill>
                  <a:srgbClr val="D4D4D4"/>
                </a:solidFill>
                <a:effectLst/>
                <a:latin typeface="Consolas" panose="020B0609020204030204" pitchFamily="49" charset="0"/>
              </a:rPr>
              <a:t>When should we proceed without consensus vs wait to build it?</a:t>
            </a:r>
          </a:p>
          <a:p>
            <a:pPr marL="171450" indent="-171450">
              <a:buFontTx/>
              <a:buChar char="-"/>
            </a:pPr>
            <a:endParaRPr lang="en-US" b="0" dirty="0">
              <a:solidFill>
                <a:srgbClr val="D4D4D4"/>
              </a:solidFill>
              <a:effectLst/>
              <a:latin typeface="Consolas" panose="020B0609020204030204" pitchFamily="49" charset="0"/>
            </a:endParaRPr>
          </a:p>
          <a:p>
            <a:pPr marL="0" indent="0">
              <a:buFontTx/>
              <a:buNone/>
            </a:pPr>
            <a:r>
              <a:rPr lang="en-US" b="0" dirty="0">
                <a:solidFill>
                  <a:srgbClr val="D4D4D4"/>
                </a:solidFill>
                <a:effectLst/>
                <a:latin typeface="Consolas" panose="020B0609020204030204" pitchFamily="49" charset="0"/>
              </a:rPr>
              <a:t>I’m here to argue for why smaller, steady improvements with consensus can still win you the race.</a:t>
            </a:r>
          </a:p>
          <a:p>
            <a:pPr marL="171450" indent="-171450">
              <a:buFontTx/>
              <a:buChar char="-"/>
            </a:pPr>
            <a:r>
              <a:rPr lang="en-US" b="0" dirty="0">
                <a:solidFill>
                  <a:srgbClr val="D4D4D4"/>
                </a:solidFill>
                <a:effectLst/>
                <a:latin typeface="Consolas" panose="020B0609020204030204" pitchFamily="49" charset="0"/>
              </a:rPr>
              <a:t>small improvements over time establish trust and track record. Hard to argue with consistent success. </a:t>
            </a:r>
          </a:p>
          <a:p>
            <a:pPr marL="171450" indent="-171450">
              <a:buFontTx/>
              <a:buChar char="-"/>
            </a:pPr>
            <a:r>
              <a:rPr lang="en-US" b="0" dirty="0">
                <a:solidFill>
                  <a:srgbClr val="D4D4D4"/>
                </a:solidFill>
                <a:effectLst/>
                <a:latin typeface="Consolas" panose="020B0609020204030204" pitchFamily="49" charset="0"/>
              </a:rPr>
              <a:t>Trust makes everything faster and cheaper. </a:t>
            </a:r>
          </a:p>
          <a:p>
            <a:pPr marL="171450" indent="-171450">
              <a:buFontTx/>
              <a:buChar char="-"/>
            </a:pPr>
            <a:r>
              <a:rPr lang="en-US" b="0" dirty="0">
                <a:solidFill>
                  <a:srgbClr val="D4D4D4"/>
                </a:solidFill>
                <a:effectLst/>
                <a:latin typeface="Consolas" panose="020B0609020204030204" pitchFamily="49" charset="0"/>
              </a:rPr>
              <a:t>The next change becomes easier because of the solid foundation added to by previous, incremental changes.</a:t>
            </a:r>
          </a:p>
          <a:p>
            <a:pPr marL="171450" indent="-171450">
              <a:buFontTx/>
              <a:buChar char="-"/>
            </a:pPr>
            <a:r>
              <a:rPr lang="en-US" b="0" dirty="0">
                <a:solidFill>
                  <a:srgbClr val="D4D4D4"/>
                </a:solidFill>
                <a:effectLst/>
                <a:latin typeface="Consolas" panose="020B0609020204030204" pitchFamily="49" charset="0"/>
              </a:rPr>
              <a:t>Creates opportunities for bigger, faster change</a:t>
            </a:r>
          </a:p>
          <a:p>
            <a:pPr marL="0" indent="0">
              <a:buFontTx/>
              <a:buNone/>
            </a:pPr>
            <a:endParaRPr lang="en-US" b="0" dirty="0">
              <a:solidFill>
                <a:srgbClr val="D4D4D4"/>
              </a:solidFill>
              <a:effectLst/>
              <a:latin typeface="Consolas" panose="020B0609020204030204" pitchFamily="49" charset="0"/>
            </a:endParaRPr>
          </a:p>
          <a:p>
            <a:pPr marL="0" indent="0">
              <a:buFontTx/>
              <a:buNone/>
            </a:pPr>
            <a:r>
              <a:rPr lang="en-US" b="0" dirty="0">
                <a:solidFill>
                  <a:srgbClr val="D4D4D4"/>
                </a:solidFill>
                <a:effectLst/>
                <a:latin typeface="Consolas" panose="020B0609020204030204" pitchFamily="49" charset="0"/>
              </a:rPr>
              <a:t>I’ll focus for a minute on how a form of consensus, commitment, plays a key role in producing a steady pace of improvement for a team/organization</a:t>
            </a:r>
          </a:p>
        </p:txBody>
      </p:sp>
      <p:sp>
        <p:nvSpPr>
          <p:cNvPr id="4" name="Slide Number Placeholder 3"/>
          <p:cNvSpPr>
            <a:spLocks noGrp="1"/>
          </p:cNvSpPr>
          <p:nvPr>
            <p:ph type="sldNum" sz="quarter" idx="5"/>
          </p:nvPr>
        </p:nvSpPr>
        <p:spPr/>
        <p:txBody>
          <a:bodyPr/>
          <a:lstStyle/>
          <a:p>
            <a:fld id="{68AD085A-CE2C-4AF4-96B5-9AB734DA641A}" type="slidenum">
              <a:rPr lang="en-US" smtClean="0"/>
              <a:t>11</a:t>
            </a:fld>
            <a:endParaRPr lang="en-US"/>
          </a:p>
        </p:txBody>
      </p:sp>
    </p:spTree>
    <p:extLst>
      <p:ext uri="{BB962C8B-B14F-4D97-AF65-F5344CB8AC3E}">
        <p14:creationId xmlns:p14="http://schemas.microsoft.com/office/powerpoint/2010/main" val="273288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4D4D4"/>
                </a:solidFill>
                <a:effectLst/>
                <a:latin typeface="Consolas" panose="020B0609020204030204" pitchFamily="49" charset="0"/>
              </a:rPr>
              <a:t>The Scrum practitioner community is fond of using three terms to describe the tradeoffs made in a software development project. They are:</a:t>
            </a:r>
          </a:p>
          <a:p>
            <a:br>
              <a:rPr lang="en-US" b="0" dirty="0">
                <a:solidFill>
                  <a:srgbClr val="D4D4D4"/>
                </a:solidFill>
                <a:effectLst/>
                <a:latin typeface="Consolas" panose="020B0609020204030204" pitchFamily="49" charset="0"/>
              </a:rPr>
            </a:b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Scope</a:t>
            </a: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Quality</a:t>
            </a:r>
          </a:p>
          <a:p>
            <a:pPr marL="171450" indent="-171450">
              <a:buFontTx/>
              <a:buChar char="-"/>
            </a:pPr>
            <a:r>
              <a:rPr lang="en-US" b="0" dirty="0">
                <a:solidFill>
                  <a:srgbClr val="D4D4D4"/>
                </a:solidFill>
                <a:effectLst/>
                <a:latin typeface="Consolas" panose="020B0609020204030204" pitchFamily="49" charset="0"/>
              </a:rPr>
              <a:t>Time</a:t>
            </a:r>
          </a:p>
          <a:p>
            <a:pPr marL="171450" indent="-171450">
              <a:buFontTx/>
              <a:buChar char="-"/>
            </a:pPr>
            <a:endParaRPr lang="en-US" b="0" dirty="0">
              <a:solidFill>
                <a:srgbClr val="D4D4D4"/>
              </a:solidFill>
              <a:effectLst/>
              <a:latin typeface="Consolas" panose="020B0609020204030204" pitchFamily="49" charset="0"/>
            </a:endParaRPr>
          </a:p>
          <a:p>
            <a:pPr marL="0" indent="0">
              <a:buFontTx/>
              <a:buNone/>
            </a:pPr>
            <a:r>
              <a:rPr lang="en-US" b="0" dirty="0">
                <a:solidFill>
                  <a:srgbClr val="D4D4D4"/>
                </a:solidFill>
                <a:effectLst/>
                <a:latin typeface="Consolas" panose="020B0609020204030204" pitchFamily="49" charset="0"/>
              </a:rPr>
              <a:t>Flex on Scope and Time, but not on quality.</a:t>
            </a:r>
          </a:p>
          <a:p>
            <a:pPr marL="0" indent="0">
              <a:buFontTx/>
              <a:buNone/>
            </a:pP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What if your craft is not software development but organizational change via continuous improvement?</a:t>
            </a:r>
          </a:p>
        </p:txBody>
      </p:sp>
      <p:sp>
        <p:nvSpPr>
          <p:cNvPr id="4" name="Slide Number Placeholder 3"/>
          <p:cNvSpPr>
            <a:spLocks noGrp="1"/>
          </p:cNvSpPr>
          <p:nvPr>
            <p:ph type="sldNum" sz="quarter" idx="5"/>
          </p:nvPr>
        </p:nvSpPr>
        <p:spPr/>
        <p:txBody>
          <a:bodyPr/>
          <a:lstStyle/>
          <a:p>
            <a:fld id="{68AD085A-CE2C-4AF4-96B5-9AB734DA641A}" type="slidenum">
              <a:rPr lang="en-US" smtClean="0"/>
              <a:t>12</a:t>
            </a:fld>
            <a:endParaRPr lang="en-US"/>
          </a:p>
        </p:txBody>
      </p:sp>
    </p:spTree>
    <p:extLst>
      <p:ext uri="{BB962C8B-B14F-4D97-AF65-F5344CB8AC3E}">
        <p14:creationId xmlns:p14="http://schemas.microsoft.com/office/powerpoint/2010/main" val="2751983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 Breadth</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This is the scope of the organizational change. I would define it as a function of number of people affected, how each affected person’s work must change, and how the affected person’s mindset must be changed. </a:t>
            </a:r>
          </a:p>
          <a:p>
            <a:br>
              <a:rPr lang="en-US" b="0" dirty="0">
                <a:solidFill>
                  <a:srgbClr val="D4D4D4"/>
                </a:solidFill>
                <a:effectLst/>
                <a:latin typeface="Consolas" panose="020B0609020204030204" pitchFamily="49" charset="0"/>
              </a:rPr>
            </a:br>
            <a:r>
              <a:rPr lang="en-US" b="1" dirty="0">
                <a:solidFill>
                  <a:srgbClr val="569CD6"/>
                </a:solidFill>
                <a:effectLst/>
                <a:latin typeface="Consolas" panose="020B0609020204030204" pitchFamily="49" charset="0"/>
              </a:rPr>
              <a:t>#### Urgency</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This is the time constraint of the organizational change. We need to get Agile by the end of the year. We need to re-organize all our teams to be co-located this quarter. Effective immediately, everyone needs to use the new TPS report cover sheets.</a:t>
            </a:r>
          </a:p>
          <a:p>
            <a:br>
              <a:rPr lang="en-US" b="0" dirty="0">
                <a:solidFill>
                  <a:srgbClr val="D4D4D4"/>
                </a:solidFill>
                <a:effectLst/>
                <a:latin typeface="Consolas" panose="020B0609020204030204" pitchFamily="49" charset="0"/>
              </a:rPr>
            </a:br>
            <a:r>
              <a:rPr lang="en-US" b="1" dirty="0">
                <a:solidFill>
                  <a:srgbClr val="569CD6"/>
                </a:solidFill>
                <a:effectLst/>
                <a:latin typeface="Consolas" panose="020B0609020204030204" pitchFamily="49" charset="0"/>
              </a:rPr>
              <a:t>#### Commitment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This the quality of the organizational change. People resist being coerced to change as a natural instinct. An organizational change that is forced may garner compliance but it will rarely accomplish commitment. Commitment implies workers agree and would do it even if they were not required.</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Insisting on high quality: </a:t>
            </a:r>
          </a:p>
          <a:p>
            <a:pPr marL="171450" indent="-171450">
              <a:buFontTx/>
              <a:buChar char="-"/>
            </a:pPr>
            <a:r>
              <a:rPr lang="en-US" b="0" dirty="0">
                <a:solidFill>
                  <a:srgbClr val="D4D4D4"/>
                </a:solidFill>
                <a:effectLst/>
                <a:latin typeface="Consolas" panose="020B0609020204030204" pitchFamily="49" charset="0"/>
              </a:rPr>
              <a:t>guards broken software and technical debt </a:t>
            </a:r>
          </a:p>
          <a:p>
            <a:pPr marL="171450" indent="-171450">
              <a:buFontTx/>
              <a:buChar char="-"/>
            </a:pPr>
            <a:r>
              <a:rPr lang="en-US" b="0" dirty="0">
                <a:solidFill>
                  <a:srgbClr val="D4D4D4"/>
                </a:solidFill>
                <a:effectLst/>
                <a:latin typeface="Consolas" panose="020B0609020204030204" pitchFamily="49" charset="0"/>
              </a:rPr>
              <a:t>craftsmanship ensures workers are encouraged to expand their personal mastery of necessary skills and aptitudes. </a:t>
            </a:r>
          </a:p>
          <a:p>
            <a:pPr marL="171450" indent="-171450">
              <a:buFontTx/>
              <a:buChar char="-"/>
            </a:pPr>
            <a:r>
              <a:rPr lang="en-US" b="0" dirty="0">
                <a:solidFill>
                  <a:srgbClr val="D4D4D4"/>
                </a:solidFill>
                <a:effectLst/>
                <a:latin typeface="Consolas" panose="020B0609020204030204" pitchFamily="49" charset="0"/>
              </a:rPr>
              <a:t>workers receive the pride of their workmanship.</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Insisting on high commitment:</a:t>
            </a:r>
          </a:p>
          <a:p>
            <a:pPr marL="171450" indent="-171450">
              <a:buFontTx/>
              <a:buChar char="-"/>
            </a:pPr>
            <a:r>
              <a:rPr lang="en-US" b="0" dirty="0">
                <a:solidFill>
                  <a:srgbClr val="D4D4D4"/>
                </a:solidFill>
                <a:effectLst/>
                <a:latin typeface="Consolas" panose="020B0609020204030204" pitchFamily="49" charset="0"/>
              </a:rPr>
              <a:t>guards an organization from the false change, dishonesty and the division organizational debt inevitably brings. </a:t>
            </a:r>
          </a:p>
          <a:p>
            <a:pPr marL="171450" indent="-171450">
              <a:buFontTx/>
              <a:buChar char="-"/>
            </a:pPr>
            <a:r>
              <a:rPr lang="en-US" b="0" dirty="0">
                <a:solidFill>
                  <a:srgbClr val="D4D4D4"/>
                </a:solidFill>
                <a:effectLst/>
                <a:latin typeface="Consolas" panose="020B0609020204030204" pitchFamily="49" charset="0"/>
              </a:rPr>
              <a:t>requiring genuine leadership ensures leaders expand their personal mastery of necessary skills and aptitudes. </a:t>
            </a:r>
          </a:p>
          <a:p>
            <a:pPr marL="171450" indent="-171450">
              <a:buFontTx/>
              <a:buChar char="-"/>
            </a:pPr>
            <a:r>
              <a:rPr lang="en-US" b="0" dirty="0">
                <a:solidFill>
                  <a:srgbClr val="D4D4D4"/>
                </a:solidFill>
                <a:effectLst/>
                <a:latin typeface="Consolas" panose="020B0609020204030204" pitchFamily="49" charset="0"/>
              </a:rPr>
              <a:t>these managers receive the pride of their workmanship.</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The next time a leader forces others to just, “Do what they say” consider it the equivalent of an irresponsible, untested hack made in production that will probably cause more defects than it fixes.</a:t>
            </a:r>
          </a:p>
        </p:txBody>
      </p:sp>
      <p:sp>
        <p:nvSpPr>
          <p:cNvPr id="4" name="Slide Number Placeholder 3"/>
          <p:cNvSpPr>
            <a:spLocks noGrp="1"/>
          </p:cNvSpPr>
          <p:nvPr>
            <p:ph type="sldNum" sz="quarter" idx="5"/>
          </p:nvPr>
        </p:nvSpPr>
        <p:spPr/>
        <p:txBody>
          <a:bodyPr/>
          <a:lstStyle/>
          <a:p>
            <a:fld id="{68AD085A-CE2C-4AF4-96B5-9AB734DA641A}" type="slidenum">
              <a:rPr lang="en-US" smtClean="0"/>
              <a:t>13</a:t>
            </a:fld>
            <a:endParaRPr lang="en-US"/>
          </a:p>
        </p:txBody>
      </p:sp>
    </p:spTree>
    <p:extLst>
      <p:ext uri="{BB962C8B-B14F-4D97-AF65-F5344CB8AC3E}">
        <p14:creationId xmlns:p14="http://schemas.microsoft.com/office/powerpoint/2010/main" val="2320503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you know what I’m proposing is easier said than done.</a:t>
            </a:r>
          </a:p>
          <a:p>
            <a:endParaRPr lang="en-US" dirty="0"/>
          </a:p>
          <a:p>
            <a:r>
              <a:rPr lang="en-US" dirty="0"/>
              <a:t>I’ll talk about 3 things that will stop your tortoise dead in its tracks and could kill continuous improvement.</a:t>
            </a:r>
          </a:p>
        </p:txBody>
      </p:sp>
      <p:sp>
        <p:nvSpPr>
          <p:cNvPr id="4" name="Slide Number Placeholder 3"/>
          <p:cNvSpPr>
            <a:spLocks noGrp="1"/>
          </p:cNvSpPr>
          <p:nvPr>
            <p:ph type="sldNum" sz="quarter" idx="5"/>
          </p:nvPr>
        </p:nvSpPr>
        <p:spPr/>
        <p:txBody>
          <a:bodyPr/>
          <a:lstStyle/>
          <a:p>
            <a:fld id="{68AD085A-CE2C-4AF4-96B5-9AB734DA641A}" type="slidenum">
              <a:rPr lang="en-US" smtClean="0"/>
              <a:t>15</a:t>
            </a:fld>
            <a:endParaRPr lang="en-US"/>
          </a:p>
        </p:txBody>
      </p:sp>
    </p:spTree>
    <p:extLst>
      <p:ext uri="{BB962C8B-B14F-4D97-AF65-F5344CB8AC3E}">
        <p14:creationId xmlns:p14="http://schemas.microsoft.com/office/powerpoint/2010/main" val="11473067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If it </a:t>
            </a:r>
            <a:r>
              <a:rPr lang="en-US" b="0" dirty="0" err="1">
                <a:solidFill>
                  <a:srgbClr val="D4D4D4"/>
                </a:solidFill>
                <a:effectLst/>
                <a:latin typeface="Consolas" panose="020B0609020204030204" pitchFamily="49" charset="0"/>
              </a:rPr>
              <a:t>ain't</a:t>
            </a:r>
            <a:r>
              <a:rPr lang="en-US" b="0" dirty="0">
                <a:solidFill>
                  <a:srgbClr val="D4D4D4"/>
                </a:solidFill>
                <a:effectLst/>
                <a:latin typeface="Consolas" panose="020B0609020204030204" pitchFamily="49" charset="0"/>
              </a:rPr>
              <a:t> broke, don't fix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Leave well enough alone.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Inattention to results.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Complacency.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Lack of courage. </a:t>
            </a:r>
          </a:p>
        </p:txBody>
      </p:sp>
      <p:sp>
        <p:nvSpPr>
          <p:cNvPr id="4" name="Slide Number Placeholder 3"/>
          <p:cNvSpPr>
            <a:spLocks noGrp="1"/>
          </p:cNvSpPr>
          <p:nvPr>
            <p:ph type="sldNum" sz="quarter" idx="5"/>
          </p:nvPr>
        </p:nvSpPr>
        <p:spPr/>
        <p:txBody>
          <a:bodyPr/>
          <a:lstStyle/>
          <a:p>
            <a:fld id="{68AD085A-CE2C-4AF4-96B5-9AB734DA641A}" type="slidenum">
              <a:rPr lang="en-US" smtClean="0"/>
              <a:t>16</a:t>
            </a:fld>
            <a:endParaRPr lang="en-US"/>
          </a:p>
        </p:txBody>
      </p:sp>
    </p:spTree>
    <p:extLst>
      <p:ext uri="{BB962C8B-B14F-4D97-AF65-F5344CB8AC3E}">
        <p14:creationId xmlns:p14="http://schemas.microsoft.com/office/powerpoint/2010/main" val="17106118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4D4D4"/>
                </a:solidFill>
                <a:effectLst/>
                <a:latin typeface="Consolas" panose="020B0609020204030204" pitchFamily="49" charset="0"/>
              </a:rPr>
              <a:t>There must be a reason to do the hard thing. Otherwise, why suffer? Why not take it easy, be apathetic and comfortable? </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Some may realize that standing still can mean falling so far behind, a crash is inevitable. The fear of this is not a sustainable force to compel through sizable difficulty.</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George Washington Carver is quoted as saying, “Where there is no vision, there is no hope.”</a:t>
            </a:r>
          </a:p>
          <a:p>
            <a:endParaRPr lang="en-US" dirty="0"/>
          </a:p>
        </p:txBody>
      </p:sp>
      <p:sp>
        <p:nvSpPr>
          <p:cNvPr id="4" name="Slide Number Placeholder 3"/>
          <p:cNvSpPr>
            <a:spLocks noGrp="1"/>
          </p:cNvSpPr>
          <p:nvPr>
            <p:ph type="sldNum" sz="quarter" idx="5"/>
          </p:nvPr>
        </p:nvSpPr>
        <p:spPr/>
        <p:txBody>
          <a:bodyPr/>
          <a:lstStyle/>
          <a:p>
            <a:fld id="{68AD085A-CE2C-4AF4-96B5-9AB734DA641A}" type="slidenum">
              <a:rPr lang="en-US" smtClean="0"/>
              <a:t>17</a:t>
            </a:fld>
            <a:endParaRPr lang="en-US"/>
          </a:p>
        </p:txBody>
      </p:sp>
    </p:spTree>
    <p:extLst>
      <p:ext uri="{BB962C8B-B14F-4D97-AF65-F5344CB8AC3E}">
        <p14:creationId xmlns:p14="http://schemas.microsoft.com/office/powerpoint/2010/main" val="16987094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Forgetting that power is given</a:t>
            </a:r>
          </a:p>
          <a:p>
            <a:pPr lvl="0"/>
            <a:endParaRPr lang="en-US" b="1" dirty="0">
              <a:solidFill>
                <a:srgbClr val="569CD6"/>
              </a:solidFill>
              <a:effectLst/>
              <a:latin typeface="Consolas" panose="020B0609020204030204" pitchFamily="49" charset="0"/>
            </a:endParaRPr>
          </a:p>
          <a:p>
            <a:r>
              <a:rPr lang="en-US" b="1" dirty="0">
                <a:solidFill>
                  <a:srgbClr val="569CD6"/>
                </a:solidFill>
                <a:effectLst/>
                <a:latin typeface="Consolas" panose="020B0609020204030204" pitchFamily="49" charset="0"/>
              </a:rPr>
              <a:t># Power Is Only Given</a:t>
            </a:r>
            <a:endParaRPr lang="en-US" b="0" dirty="0">
              <a:solidFill>
                <a:srgbClr val="D4D4D4"/>
              </a:solidFill>
              <a:effectLst/>
              <a:latin typeface="Consolas" panose="020B0609020204030204" pitchFamily="49" charset="0"/>
            </a:endParaRPr>
          </a:p>
          <a:p>
            <a:endParaRPr lang="en-US" dirty="0"/>
          </a:p>
          <a:p>
            <a:r>
              <a:rPr lang="en-US" dirty="0"/>
              <a:t>Gun to your head example</a:t>
            </a:r>
          </a:p>
        </p:txBody>
      </p:sp>
      <p:sp>
        <p:nvSpPr>
          <p:cNvPr id="4" name="Slide Number Placeholder 3"/>
          <p:cNvSpPr>
            <a:spLocks noGrp="1"/>
          </p:cNvSpPr>
          <p:nvPr>
            <p:ph type="sldNum" sz="quarter" idx="5"/>
          </p:nvPr>
        </p:nvSpPr>
        <p:spPr/>
        <p:txBody>
          <a:bodyPr/>
          <a:lstStyle/>
          <a:p>
            <a:fld id="{68AD085A-CE2C-4AF4-96B5-9AB734DA641A}" type="slidenum">
              <a:rPr lang="en-US" smtClean="0"/>
              <a:t>18</a:t>
            </a:fld>
            <a:endParaRPr lang="en-US"/>
          </a:p>
        </p:txBody>
      </p:sp>
    </p:spTree>
    <p:extLst>
      <p:ext uri="{BB962C8B-B14F-4D97-AF65-F5344CB8AC3E}">
        <p14:creationId xmlns:p14="http://schemas.microsoft.com/office/powerpoint/2010/main" val="1645971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Forgetting that power is given</a:t>
            </a:r>
          </a:p>
          <a:p>
            <a:pPr lvl="0"/>
            <a:endParaRPr lang="en-US" b="1" dirty="0">
              <a:solidFill>
                <a:srgbClr val="569CD6"/>
              </a:solidFill>
              <a:effectLst/>
              <a:latin typeface="Consolas" panose="020B0609020204030204" pitchFamily="49" charset="0"/>
            </a:endParaRPr>
          </a:p>
          <a:p>
            <a:r>
              <a:rPr lang="en-US" b="1" dirty="0">
                <a:solidFill>
                  <a:srgbClr val="569CD6"/>
                </a:solidFill>
                <a:effectLst/>
                <a:latin typeface="Consolas" panose="020B0609020204030204" pitchFamily="49" charset="0"/>
              </a:rPr>
              <a:t># Power Is Only Given</a:t>
            </a:r>
            <a:endParaRPr lang="en-US" b="0" dirty="0">
              <a:solidFill>
                <a:srgbClr val="D4D4D4"/>
              </a:solidFill>
              <a:effectLst/>
              <a:latin typeface="Consolas" panose="020B0609020204030204" pitchFamily="49" charset="0"/>
            </a:endParaRPr>
          </a:p>
          <a:p>
            <a:endParaRPr lang="en-US" dirty="0"/>
          </a:p>
          <a:p>
            <a:r>
              <a:rPr lang="en-US" dirty="0"/>
              <a:t>Gun to your head example</a:t>
            </a:r>
          </a:p>
        </p:txBody>
      </p:sp>
      <p:sp>
        <p:nvSpPr>
          <p:cNvPr id="4" name="Slide Number Placeholder 3"/>
          <p:cNvSpPr>
            <a:spLocks noGrp="1"/>
          </p:cNvSpPr>
          <p:nvPr>
            <p:ph type="sldNum" sz="quarter" idx="5"/>
          </p:nvPr>
        </p:nvSpPr>
        <p:spPr/>
        <p:txBody>
          <a:bodyPr/>
          <a:lstStyle/>
          <a:p>
            <a:fld id="{68AD085A-CE2C-4AF4-96B5-9AB734DA641A}" type="slidenum">
              <a:rPr lang="en-US" smtClean="0"/>
              <a:t>19</a:t>
            </a:fld>
            <a:endParaRPr lang="en-US"/>
          </a:p>
        </p:txBody>
      </p:sp>
    </p:spTree>
    <p:extLst>
      <p:ext uri="{BB962C8B-B14F-4D97-AF65-F5344CB8AC3E}">
        <p14:creationId xmlns:p14="http://schemas.microsoft.com/office/powerpoint/2010/main" val="21177903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Forgetting that power is given</a:t>
            </a:r>
          </a:p>
          <a:p>
            <a:pPr lvl="0"/>
            <a:r>
              <a:rPr lang="en-US" dirty="0"/>
              <a:t>Bringing expertise to an expertise fight</a:t>
            </a:r>
            <a:endParaRPr lang="en-US" b="1" dirty="0">
              <a:solidFill>
                <a:srgbClr val="569CD6"/>
              </a:solidFill>
              <a:effectLst/>
              <a:latin typeface="Consolas" panose="020B0609020204030204" pitchFamily="49" charset="0"/>
            </a:endParaRPr>
          </a:p>
          <a:p>
            <a:endParaRPr lang="en-US" b="1" dirty="0">
              <a:solidFill>
                <a:srgbClr val="569CD6"/>
              </a:solidFill>
              <a:effectLst/>
              <a:latin typeface="Consolas" panose="020B0609020204030204" pitchFamily="49" charset="0"/>
            </a:endParaRPr>
          </a:p>
          <a:p>
            <a:r>
              <a:rPr lang="en-US" b="1" dirty="0">
                <a:solidFill>
                  <a:srgbClr val="569CD6"/>
                </a:solidFill>
                <a:effectLst/>
                <a:latin typeface="Consolas" panose="020B0609020204030204" pitchFamily="49" charset="0"/>
              </a:rPr>
              <a:t># Power Is Only Given</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Being in charge means caring for those in your charge</a:t>
            </a:r>
          </a:p>
          <a:p>
            <a:r>
              <a:rPr lang="en-US" b="0" dirty="0">
                <a:solidFill>
                  <a:srgbClr val="D4D4D4"/>
                </a:solidFill>
                <a:effectLst/>
                <a:latin typeface="Consolas" panose="020B0609020204030204" pitchFamily="49" charset="0"/>
              </a:rPr>
              <a:t>The servant as leader vs the leader as servant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The Servant as Leader</a:t>
            </a:r>
            <a:r>
              <a:rPr lang="en-US" b="0" dirty="0">
                <a:solidFill>
                  <a:srgbClr val="D4D4D4"/>
                </a:solidFill>
                <a:effectLst/>
                <a:latin typeface="Consolas" panose="020B0609020204030204" pitchFamily="49" charset="0"/>
              </a:rPr>
              <a:t>](</a:t>
            </a:r>
            <a:r>
              <a:rPr lang="en-US" b="0" u="sng" dirty="0">
                <a:solidFill>
                  <a:srgbClr val="D4D4D4"/>
                </a:solidFill>
                <a:effectLst/>
                <a:latin typeface="Consolas" panose="020B0609020204030204" pitchFamily="49" charset="0"/>
              </a:rPr>
              <a:t>http://www.ediguys.net/Robert_K_Greenleaf_The_Servant_as_Leader.pdf</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6 Forms of Power</a:t>
            </a:r>
            <a:r>
              <a:rPr lang="en-US" b="0" dirty="0">
                <a:solidFill>
                  <a:srgbClr val="D4D4D4"/>
                </a:solidFill>
                <a:effectLst/>
                <a:latin typeface="Consolas" panose="020B0609020204030204" pitchFamily="49" charset="0"/>
              </a:rPr>
              <a:t>](</a:t>
            </a:r>
            <a:r>
              <a:rPr lang="en-US" b="0" u="sng" dirty="0">
                <a:solidFill>
                  <a:srgbClr val="D4D4D4"/>
                </a:solidFill>
                <a:effectLst/>
                <a:latin typeface="Consolas" panose="020B0609020204030204" pitchFamily="49" charset="0"/>
              </a:rPr>
              <a:t>https://controlyourchaos.wordpress.com/2013/12/17/scrum-masters-toolkit-french-ravens-5-6-forms-of-power/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Psychological Models in Scrum</a:t>
            </a:r>
            <a:r>
              <a:rPr lang="en-US" b="0" dirty="0">
                <a:solidFill>
                  <a:srgbClr val="D4D4D4"/>
                </a:solidFill>
                <a:effectLst/>
                <a:latin typeface="Consolas" panose="020B0609020204030204" pitchFamily="49" charset="0"/>
              </a:rPr>
              <a:t>](</a:t>
            </a:r>
            <a:r>
              <a:rPr lang="en-US" b="0" u="sng" dirty="0">
                <a:solidFill>
                  <a:srgbClr val="D4D4D4"/>
                </a:solidFill>
                <a:effectLst/>
                <a:latin typeface="Consolas" panose="020B0609020204030204" pitchFamily="49" charset="0"/>
              </a:rPr>
              <a:t>https://www.youtube.com/watch?v=fyDYpGCuvaA&amp;t=1322s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Gun to your head example.</a:t>
            </a:r>
          </a:p>
          <a:p>
            <a:br>
              <a:rPr lang="en-US" b="0" dirty="0">
                <a:solidFill>
                  <a:srgbClr val="D4D4D4"/>
                </a:solidFill>
                <a:effectLst/>
                <a:latin typeface="Consolas" panose="020B0609020204030204" pitchFamily="49" charset="0"/>
              </a:rPr>
            </a:br>
            <a:r>
              <a:rPr lang="en-US" b="1" dirty="0">
                <a:solidFill>
                  <a:srgbClr val="569CD6"/>
                </a:solidFill>
                <a:effectLst/>
                <a:latin typeface="Consolas" panose="020B0609020204030204" pitchFamily="49" charset="0"/>
              </a:rPr>
              <a:t>##### 1 Reward and 2 Coercive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These two forms are the most common in nature. Every animal is susceptible to those. Basically they mean that you can do something for someone in order to receive a reward or avoid punishment. This is exactly the carrot &amp; stick. If you use this power, you will get obedience. But nothing more. So if you want your dog to obey, you can give him or her treats to reinforce good behavior and punish bad. But remember, even if you do that , you might not be able to take control over your dog. Because when you turn around, the sausage will still disappear. Exactly the same applies to humans. If you reward and punish, everything will go towards what you reward and what you punish will be hidden. But apart from that, no creativity can be expected.</a:t>
            </a:r>
          </a:p>
          <a:p>
            <a:br>
              <a:rPr lang="en-US" b="0" dirty="0">
                <a:solidFill>
                  <a:srgbClr val="D4D4D4"/>
                </a:solidFill>
                <a:effectLst/>
                <a:latin typeface="Consolas" panose="020B0609020204030204" pitchFamily="49" charset="0"/>
              </a:rPr>
            </a:br>
            <a:r>
              <a:rPr lang="en-US" b="1" dirty="0">
                <a:solidFill>
                  <a:srgbClr val="569CD6"/>
                </a:solidFill>
                <a:effectLst/>
                <a:latin typeface="Consolas" panose="020B0609020204030204" pitchFamily="49" charset="0"/>
              </a:rPr>
              <a:t>##### 3 Given / Formal / Legitimate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This power is only present in creatures who build societies. Did you ever watch The Dog Whisperer with Cesar Millan? If you did, try to remember what he wanted to achieve. He was the Pack Leader for the dog and taught owners how to do the same. He wanted the dog to be submissive. And this is exactly what you will have if you have formal power over someone – like a manager or a police officer. Someone who is high in social ranks, somehow culturally above someone else. But if you operate with this power, you will have submission and submission only. There is still very little creativity involved.</a:t>
            </a:r>
          </a:p>
          <a:p>
            <a:br>
              <a:rPr lang="en-US" b="0" dirty="0">
                <a:solidFill>
                  <a:srgbClr val="D4D4D4"/>
                </a:solidFill>
                <a:effectLst/>
                <a:latin typeface="Consolas" panose="020B0609020204030204" pitchFamily="49" charset="0"/>
              </a:rPr>
            </a:br>
            <a:r>
              <a:rPr lang="en-US" b="1" dirty="0">
                <a:solidFill>
                  <a:srgbClr val="569CD6"/>
                </a:solidFill>
                <a:effectLst/>
                <a:latin typeface="Consolas" panose="020B0609020204030204" pitchFamily="49" charset="0"/>
              </a:rPr>
              <a:t>##### 4 Expert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Expert power is something that can be described as being respected, because you know a lot or can do something. This is something that has not been observed in any creatures, besides human. Some researchers believe dolphins, elephants, apes and crows may exhibit that power as well, but no hard proof has been found yet.  Working with someone with that power over you, gives you wings to learn. You want to become just like this example someone, so you listen, follow footsteps and try to master this subject. This power gives you learning and conquering difficulties.</a:t>
            </a:r>
          </a:p>
          <a:p>
            <a:br>
              <a:rPr lang="en-US" b="0" dirty="0">
                <a:solidFill>
                  <a:srgbClr val="D4D4D4"/>
                </a:solidFill>
                <a:effectLst/>
                <a:latin typeface="Consolas" panose="020B0609020204030204" pitchFamily="49" charset="0"/>
              </a:rPr>
            </a:br>
            <a:r>
              <a:rPr lang="en-US" b="1" dirty="0">
                <a:solidFill>
                  <a:srgbClr val="569CD6"/>
                </a:solidFill>
                <a:effectLst/>
                <a:latin typeface="Consolas" panose="020B0609020204030204" pitchFamily="49" charset="0"/>
              </a:rPr>
              <a:t>##### 5 Referent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This is a power that’s closest to trust. In large quantities it’s perceived as Charisma. It’s something that produces good feelings and engagement. It’s a power that’s easiest to lose and hardest to gain. You feel that this person is just right, you follow their lead. It’s something good leaders have.</a:t>
            </a:r>
          </a:p>
          <a:p>
            <a:br>
              <a:rPr lang="en-US" b="0" dirty="0">
                <a:solidFill>
                  <a:srgbClr val="D4D4D4"/>
                </a:solidFill>
                <a:effectLst/>
                <a:latin typeface="Consolas" panose="020B0609020204030204" pitchFamily="49" charset="0"/>
              </a:rPr>
            </a:br>
            <a:r>
              <a:rPr lang="en-US" b="1" dirty="0">
                <a:solidFill>
                  <a:srgbClr val="569CD6"/>
                </a:solidFill>
                <a:effectLst/>
                <a:latin typeface="Consolas" panose="020B0609020204030204" pitchFamily="49" charset="0"/>
              </a:rPr>
              <a:t>##### 6* Informational</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Why is there an asterisk here? Because this power was added later on, it wasn’t in the original research. This is a power that is present only in informational societies. Where having, withholding or manipulating information is possible. Some also argue if this is not only a different manifestation of a rewarding or coercive power. I will leave it for your consideration.</a:t>
            </a:r>
          </a:p>
          <a:p>
            <a:br>
              <a:rPr lang="en-US" b="0" dirty="0">
                <a:solidFill>
                  <a:srgbClr val="D4D4D4"/>
                </a:solidFill>
                <a:effectLst/>
                <a:latin typeface="Consolas" panose="020B0609020204030204" pitchFamily="49" charset="0"/>
              </a:rPr>
            </a:br>
            <a:r>
              <a:rPr lang="en-US" b="1" dirty="0">
                <a:solidFill>
                  <a:srgbClr val="569CD6"/>
                </a:solidFill>
                <a:effectLst/>
                <a:latin typeface="Consolas" panose="020B0609020204030204" pitchFamily="49" charset="0"/>
              </a:rPr>
              <a:t>##### Why do I care?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Because the higher the power number is, the harder it is to gain, but the bigger the benefits are. It’s easy to coerce someone to do something, threatening them to sack them or promising a yearly bonus.</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Also because coercive and rewarding powers are encoded in our reptilian brain, they are our instincts and it’s extremely hard in a critical situation not to use them.  Same applies to given power – only if you give in to your instincts, the more primitive one will take over – the carrot and the stick.</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And in critical situations we need creativity, learning and engagement the most – to quickly get out of that crisis.</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That’s why Scrum Masters have to have Expert and Referent power but not formal, coercive or rewarding ones. So that they can get the most of people any </a:t>
            </a:r>
            <a:r>
              <a:rPr lang="en-US" b="0" dirty="0" err="1">
                <a:solidFill>
                  <a:srgbClr val="D4D4D4"/>
                </a:solidFill>
                <a:effectLst/>
                <a:latin typeface="Consolas" panose="020B0609020204030204" pitchFamily="49" charset="0"/>
              </a:rPr>
              <a:t>time.s</a:t>
            </a:r>
            <a:endParaRPr lang="en-US" b="0" dirty="0">
              <a:solidFill>
                <a:srgbClr val="D4D4D4"/>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68AD085A-CE2C-4AF4-96B5-9AB734DA641A}" type="slidenum">
              <a:rPr lang="en-US" smtClean="0"/>
              <a:t>20</a:t>
            </a:fld>
            <a:endParaRPr lang="en-US"/>
          </a:p>
        </p:txBody>
      </p:sp>
    </p:spTree>
    <p:extLst>
      <p:ext uri="{BB962C8B-B14F-4D97-AF65-F5344CB8AC3E}">
        <p14:creationId xmlns:p14="http://schemas.microsoft.com/office/powerpoint/2010/main" val="1479768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4D4D4"/>
                </a:solidFill>
                <a:effectLst/>
                <a:latin typeface="Consolas" panose="020B0609020204030204" pitchFamily="49" charset="0"/>
              </a:rPr>
              <a:t>There's an old story that many of you have heard before. </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A Hare was making fun of the Tortoise one day for being so slow.</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"Do you ever get anywhere?" he asked with a mocking laugh.</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"Yes," replied the Tortoise, "and I get there sooner than you think. I'll run you a race and prove it."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The Hare was much amused at the idea of running a race with the Tortoise, but for the fun of the thing he agreed. So the Fox, who had consented to act as judge, marked the distance and started the runners off.</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The Hare was soon far out of sight, and to make the Tortoise feel very deeply how ridiculous it was for him to try a race with a Hare, he lay down beside the course to take a nap until the Tortoise should catch up.</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The Tortoise meanwhile kept going slowly but steadily, and, after a time, passed the place where the Hare was sleeping. But the Hare slept on very peacefully; and when at last he did wake up, the Tortoise was near the goal. The Hare now ran his swiftest, but he could not overtake the Tortoise in time.</a:t>
            </a:r>
          </a:p>
          <a:p>
            <a:endParaRPr lang="en-US" dirty="0"/>
          </a:p>
        </p:txBody>
      </p:sp>
      <p:sp>
        <p:nvSpPr>
          <p:cNvPr id="4" name="Slide Number Placeholder 3"/>
          <p:cNvSpPr>
            <a:spLocks noGrp="1"/>
          </p:cNvSpPr>
          <p:nvPr>
            <p:ph type="sldNum" sz="quarter" idx="5"/>
          </p:nvPr>
        </p:nvSpPr>
        <p:spPr/>
        <p:txBody>
          <a:bodyPr/>
          <a:lstStyle/>
          <a:p>
            <a:fld id="{68AD085A-CE2C-4AF4-96B5-9AB734DA641A}" type="slidenum">
              <a:rPr lang="en-US" smtClean="0"/>
              <a:t>2</a:t>
            </a:fld>
            <a:endParaRPr lang="en-US"/>
          </a:p>
        </p:txBody>
      </p:sp>
    </p:spTree>
    <p:extLst>
      <p:ext uri="{BB962C8B-B14F-4D97-AF65-F5344CB8AC3E}">
        <p14:creationId xmlns:p14="http://schemas.microsoft.com/office/powerpoint/2010/main" val="1792705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4D4D4"/>
                </a:solidFill>
                <a:effectLst/>
                <a:latin typeface="Consolas" panose="020B0609020204030204" pitchFamily="49" charset="0"/>
              </a:rPr>
              <a:t>How many here have been lead by someone who:</a:t>
            </a:r>
          </a:p>
          <a:p>
            <a:pPr marL="171450" indent="-171450">
              <a:buFontTx/>
              <a:buChar char="-"/>
            </a:pPr>
            <a:r>
              <a:rPr lang="en-US" b="0" dirty="0">
                <a:solidFill>
                  <a:srgbClr val="D4D4D4"/>
                </a:solidFill>
                <a:effectLst/>
                <a:latin typeface="Consolas" panose="020B0609020204030204" pitchFamily="49" charset="0"/>
              </a:rPr>
              <a:t>Doesn’t care to listen or understand you?</a:t>
            </a:r>
          </a:p>
          <a:p>
            <a:pPr marL="171450" indent="-171450">
              <a:buFontTx/>
              <a:buChar char="-"/>
            </a:pPr>
            <a:r>
              <a:rPr lang="en-US" b="0" dirty="0">
                <a:solidFill>
                  <a:srgbClr val="D4D4D4"/>
                </a:solidFill>
                <a:effectLst/>
                <a:latin typeface="Consolas" panose="020B0609020204030204" pitchFamily="49" charset="0"/>
              </a:rPr>
              <a:t>Seems consumed with powerful drive for power and material accumulation?</a:t>
            </a:r>
          </a:p>
          <a:p>
            <a:pPr marL="171450" indent="-171450">
              <a:buFontTx/>
              <a:buChar char="-"/>
            </a:pPr>
            <a:r>
              <a:rPr lang="en-US" b="0" dirty="0">
                <a:solidFill>
                  <a:srgbClr val="D4D4D4"/>
                </a:solidFill>
                <a:effectLst/>
                <a:latin typeface="Consolas" panose="020B0609020204030204" pitchFamily="49" charset="0"/>
              </a:rPr>
              <a:t>Doesn’t say, “Come with me” but rather “Get going!” and “Do as I say!”</a:t>
            </a:r>
          </a:p>
          <a:p>
            <a:pPr marL="171450" indent="-171450">
              <a:buFontTx/>
              <a:buChar char="-"/>
            </a:pPr>
            <a:r>
              <a:rPr lang="en-US" b="0" dirty="0">
                <a:solidFill>
                  <a:srgbClr val="D4D4D4"/>
                </a:solidFill>
                <a:effectLst/>
                <a:latin typeface="Consolas" panose="020B0609020204030204" pitchFamily="49" charset="0"/>
              </a:rPr>
              <a:t>Ignores the negative effects their leader is clearly having on you, the world, and even themselves?</a:t>
            </a:r>
          </a:p>
          <a:p>
            <a:pPr marL="0" indent="0">
              <a:buFontTx/>
              <a:buNone/>
            </a:pPr>
            <a:endParaRPr lang="en-US" b="0" dirty="0">
              <a:solidFill>
                <a:srgbClr val="D4D4D4"/>
              </a:solidFill>
              <a:effectLst/>
              <a:latin typeface="Consolas" panose="020B0609020204030204" pitchFamily="49" charset="0"/>
            </a:endParaRPr>
          </a:p>
          <a:p>
            <a:pPr marL="0" indent="0">
              <a:buFontTx/>
              <a:buNone/>
            </a:pPr>
            <a:r>
              <a:rPr lang="en-US" b="0" dirty="0">
                <a:solidFill>
                  <a:srgbClr val="D4D4D4"/>
                </a:solidFill>
                <a:effectLst/>
                <a:latin typeface="Consolas" panose="020B0609020204030204" pitchFamily="49" charset="0"/>
              </a:rPr>
              <a:t>This sort of leadership is all to common. I can work for short periods and with some people.</a:t>
            </a:r>
          </a:p>
          <a:p>
            <a:pPr marL="0" indent="0">
              <a:buFontTx/>
              <a:buNone/>
            </a:pPr>
            <a:endParaRPr lang="en-US" b="0" dirty="0">
              <a:solidFill>
                <a:srgbClr val="D4D4D4"/>
              </a:solidFill>
              <a:effectLst/>
              <a:latin typeface="Consolas" panose="020B0609020204030204" pitchFamily="49" charset="0"/>
            </a:endParaRPr>
          </a:p>
          <a:p>
            <a:pPr marL="0" indent="0">
              <a:buFontTx/>
              <a:buNone/>
            </a:pPr>
            <a:r>
              <a:rPr lang="en-US" b="0" dirty="0">
                <a:solidFill>
                  <a:srgbClr val="D4D4D4"/>
                </a:solidFill>
                <a:effectLst/>
                <a:latin typeface="Consolas" panose="020B0609020204030204" pitchFamily="49" charset="0"/>
              </a:rPr>
              <a:t>Ultimately, it is not sustainable and has the effect of stamping out commitment and creativity.</a:t>
            </a:r>
          </a:p>
          <a:p>
            <a:pPr marL="0" indent="0">
              <a:buFontTx/>
              <a:buNone/>
            </a:pPr>
            <a:endParaRPr lang="en-US" b="0" dirty="0">
              <a:solidFill>
                <a:srgbClr val="D4D4D4"/>
              </a:solidFill>
              <a:effectLst/>
              <a:latin typeface="Consolas" panose="020B0609020204030204" pitchFamily="49" charset="0"/>
            </a:endParaRPr>
          </a:p>
          <a:p>
            <a:pPr marL="0" indent="0">
              <a:buFontTx/>
              <a:buNone/>
            </a:pPr>
            <a:r>
              <a:rPr lang="en-US" b="0" dirty="0">
                <a:solidFill>
                  <a:srgbClr val="D4D4D4"/>
                </a:solidFill>
                <a:effectLst/>
                <a:latin typeface="Consolas" panose="020B0609020204030204" pitchFamily="49" charset="0"/>
              </a:rPr>
              <a:t>Speaking of commitment…</a:t>
            </a:r>
          </a:p>
        </p:txBody>
      </p:sp>
      <p:sp>
        <p:nvSpPr>
          <p:cNvPr id="4" name="Slide Number Placeholder 3"/>
          <p:cNvSpPr>
            <a:spLocks noGrp="1"/>
          </p:cNvSpPr>
          <p:nvPr>
            <p:ph type="sldNum" sz="quarter" idx="5"/>
          </p:nvPr>
        </p:nvSpPr>
        <p:spPr/>
        <p:txBody>
          <a:bodyPr/>
          <a:lstStyle/>
          <a:p>
            <a:fld id="{68AD085A-CE2C-4AF4-96B5-9AB734DA641A}" type="slidenum">
              <a:rPr lang="en-US" smtClean="0"/>
              <a:t>21</a:t>
            </a:fld>
            <a:endParaRPr lang="en-US"/>
          </a:p>
        </p:txBody>
      </p:sp>
    </p:spTree>
    <p:extLst>
      <p:ext uri="{BB962C8B-B14F-4D97-AF65-F5344CB8AC3E}">
        <p14:creationId xmlns:p14="http://schemas.microsoft.com/office/powerpoint/2010/main" val="16692976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569CD6"/>
                </a:solidFill>
                <a:effectLst/>
                <a:latin typeface="Consolas" panose="020B0609020204030204" pitchFamily="49" charset="0"/>
              </a:rPr>
              <a:t>Even with a compelling vision, habitual patterns can torpedo the commitment of a culture along it’s journey</a:t>
            </a:r>
          </a:p>
          <a:p>
            <a:endParaRPr lang="en-US" b="1" dirty="0">
              <a:solidFill>
                <a:srgbClr val="569CD6"/>
              </a:solidFill>
              <a:effectLst/>
              <a:latin typeface="Consolas" panose="020B0609020204030204" pitchFamily="49" charset="0"/>
            </a:endParaRPr>
          </a:p>
          <a:p>
            <a:r>
              <a:rPr lang="en-US" b="1" dirty="0">
                <a:solidFill>
                  <a:srgbClr val="569CD6"/>
                </a:solidFill>
                <a:effectLst/>
                <a:latin typeface="Consolas" panose="020B0609020204030204" pitchFamily="49" charset="0"/>
              </a:rPr>
              <a:t>### Little Quits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It’s rare that one quits something big without first quitting many times on something small.</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When the “bigness” of the thing I’m wanting seems too daunting, I’m tempted to quit little and fail big.</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To reverse this, we must believe that faithful attention to the small things will lead to success in the big things. We must have this </a:t>
            </a:r>
            <a:r>
              <a:rPr lang="en-US" b="0" i="1" dirty="0">
                <a:solidFill>
                  <a:srgbClr val="D4D4D4"/>
                </a:solidFill>
                <a:effectLst/>
                <a:latin typeface="Consolas" panose="020B0609020204030204" pitchFamily="49" charset="0"/>
              </a:rPr>
              <a:t>hope.</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Start saying no to the little quits, and you start saying yes to the big successes.</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What are your little quits?</a:t>
            </a:r>
          </a:p>
          <a:p>
            <a:endParaRPr lang="en-US" dirty="0"/>
          </a:p>
          <a:p>
            <a:endParaRPr lang="en-US" dirty="0"/>
          </a:p>
        </p:txBody>
      </p:sp>
      <p:sp>
        <p:nvSpPr>
          <p:cNvPr id="4" name="Slide Number Placeholder 3"/>
          <p:cNvSpPr>
            <a:spLocks noGrp="1"/>
          </p:cNvSpPr>
          <p:nvPr>
            <p:ph type="sldNum" sz="quarter" idx="5"/>
          </p:nvPr>
        </p:nvSpPr>
        <p:spPr/>
        <p:txBody>
          <a:bodyPr/>
          <a:lstStyle/>
          <a:p>
            <a:fld id="{68AD085A-CE2C-4AF4-96B5-9AB734DA641A}" type="slidenum">
              <a:rPr lang="en-US" smtClean="0"/>
              <a:t>22</a:t>
            </a:fld>
            <a:endParaRPr lang="en-US"/>
          </a:p>
        </p:txBody>
      </p:sp>
    </p:spTree>
    <p:extLst>
      <p:ext uri="{BB962C8B-B14F-4D97-AF65-F5344CB8AC3E}">
        <p14:creationId xmlns:p14="http://schemas.microsoft.com/office/powerpoint/2010/main" val="25631647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4D4D4"/>
                </a:solidFill>
                <a:effectLst/>
                <a:latin typeface="Consolas" panose="020B0609020204030204" pitchFamily="49" charset="0"/>
              </a:rPr>
              <a:t>A bad system beats a good man every day. – Deming</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Paid for finding and fixing bugs.</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Individual rewards that conflict with team collaboration.</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Leaders who model “If it </a:t>
            </a:r>
            <a:r>
              <a:rPr lang="en-US" b="0" dirty="0" err="1">
                <a:solidFill>
                  <a:srgbClr val="D4D4D4"/>
                </a:solidFill>
                <a:effectLst/>
                <a:latin typeface="Consolas" panose="020B0609020204030204" pitchFamily="49" charset="0"/>
              </a:rPr>
              <a:t>ain’t</a:t>
            </a:r>
            <a:r>
              <a:rPr lang="en-US" b="0" dirty="0">
                <a:solidFill>
                  <a:srgbClr val="D4D4D4"/>
                </a:solidFill>
                <a:effectLst/>
                <a:latin typeface="Consolas" panose="020B0609020204030204" pitchFamily="49" charset="0"/>
              </a:rPr>
              <a:t> broke, don’t spend time improving it.”</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Short-term, finite </a:t>
            </a:r>
            <a:r>
              <a:rPr lang="en-US" b="0">
                <a:solidFill>
                  <a:srgbClr val="D4D4D4"/>
                </a:solidFill>
                <a:effectLst/>
                <a:latin typeface="Consolas" panose="020B0609020204030204" pitchFamily="49" charset="0"/>
              </a:rPr>
              <a:t>thinking.</a:t>
            </a:r>
            <a:endParaRPr lang="en-US"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68AD085A-CE2C-4AF4-96B5-9AB734DA641A}" type="slidenum">
              <a:rPr lang="en-US" smtClean="0"/>
              <a:t>23</a:t>
            </a:fld>
            <a:endParaRPr lang="en-US"/>
          </a:p>
        </p:txBody>
      </p:sp>
    </p:spTree>
    <p:extLst>
      <p:ext uri="{BB962C8B-B14F-4D97-AF65-F5344CB8AC3E}">
        <p14:creationId xmlns:p14="http://schemas.microsoft.com/office/powerpoint/2010/main" val="36154074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you’ve seen some ways to kill continuous improvement, here’s how I’ve learned to encourage and sustain continuous improvement to keep that agile tortoise steadily stepping toward the finish line.</a:t>
            </a:r>
          </a:p>
        </p:txBody>
      </p:sp>
      <p:sp>
        <p:nvSpPr>
          <p:cNvPr id="4" name="Slide Number Placeholder 3"/>
          <p:cNvSpPr>
            <a:spLocks noGrp="1"/>
          </p:cNvSpPr>
          <p:nvPr>
            <p:ph type="sldNum" sz="quarter" idx="5"/>
          </p:nvPr>
        </p:nvSpPr>
        <p:spPr/>
        <p:txBody>
          <a:bodyPr/>
          <a:lstStyle/>
          <a:p>
            <a:fld id="{68AD085A-CE2C-4AF4-96B5-9AB734DA641A}" type="slidenum">
              <a:rPr lang="en-US" smtClean="0"/>
              <a:t>24</a:t>
            </a:fld>
            <a:endParaRPr lang="en-US"/>
          </a:p>
        </p:txBody>
      </p:sp>
    </p:spTree>
    <p:extLst>
      <p:ext uri="{BB962C8B-B14F-4D97-AF65-F5344CB8AC3E}">
        <p14:creationId xmlns:p14="http://schemas.microsoft.com/office/powerpoint/2010/main" val="14080641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4D4D4"/>
                </a:solidFill>
                <a:effectLst/>
                <a:latin typeface="Consolas" panose="020B0609020204030204" pitchFamily="49" charset="0"/>
              </a:rPr>
              <a:t>I asked you all before, who had experienced bad leadership.</a:t>
            </a:r>
          </a:p>
          <a:p>
            <a:pPr marL="0" indent="0">
              <a:buFontTx/>
              <a:buNone/>
            </a:pP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How many here have been lead by a servant leader? Here’s the test.</a:t>
            </a:r>
          </a:p>
          <a:p>
            <a:endParaRPr lang="en-US"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Being in charge means caring for those in your charge.</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The Servant as Leader</a:t>
            </a:r>
            <a:r>
              <a:rPr lang="en-US" b="0" dirty="0">
                <a:solidFill>
                  <a:srgbClr val="D4D4D4"/>
                </a:solidFill>
                <a:effectLst/>
                <a:latin typeface="Consolas" panose="020B0609020204030204" pitchFamily="49" charset="0"/>
              </a:rPr>
              <a:t>](</a:t>
            </a:r>
            <a:r>
              <a:rPr lang="en-US" b="0" u="sng" dirty="0">
                <a:solidFill>
                  <a:srgbClr val="D4D4D4"/>
                </a:solidFill>
                <a:effectLst/>
                <a:latin typeface="Consolas" panose="020B0609020204030204" pitchFamily="49" charset="0"/>
              </a:rPr>
              <a:t>http://www.ediguys.net/Robert_K_Greenleaf_The_Servant_as_Leader.pdf</a:t>
            </a:r>
            <a:r>
              <a:rPr lang="en-US" b="0" dirty="0">
                <a:solidFill>
                  <a:srgbClr val="D4D4D4"/>
                </a:solidFill>
                <a:effectLst/>
                <a:latin typeface="Consolas" panose="020B0609020204030204" pitchFamily="49" charset="0"/>
              </a:rPr>
              <a:t>)</a:t>
            </a:r>
          </a:p>
          <a:p>
            <a:endParaRPr lang="en-US" dirty="0"/>
          </a:p>
        </p:txBody>
      </p:sp>
      <p:sp>
        <p:nvSpPr>
          <p:cNvPr id="4" name="Slide Number Placeholder 3"/>
          <p:cNvSpPr>
            <a:spLocks noGrp="1"/>
          </p:cNvSpPr>
          <p:nvPr>
            <p:ph type="sldNum" sz="quarter" idx="5"/>
          </p:nvPr>
        </p:nvSpPr>
        <p:spPr/>
        <p:txBody>
          <a:bodyPr/>
          <a:lstStyle/>
          <a:p>
            <a:fld id="{68AD085A-CE2C-4AF4-96B5-9AB734DA641A}" type="slidenum">
              <a:rPr lang="en-US" smtClean="0"/>
              <a:t>25</a:t>
            </a:fld>
            <a:endParaRPr lang="en-US"/>
          </a:p>
        </p:txBody>
      </p:sp>
    </p:spTree>
    <p:extLst>
      <p:ext uri="{BB962C8B-B14F-4D97-AF65-F5344CB8AC3E}">
        <p14:creationId xmlns:p14="http://schemas.microsoft.com/office/powerpoint/2010/main" val="15408484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Servant leaders wield the power given to them, but gently.</a:t>
            </a:r>
          </a:p>
          <a:p>
            <a:endParaRPr lang="en-US" dirty="0"/>
          </a:p>
          <a:p>
            <a:r>
              <a:rPr lang="en-US" dirty="0"/>
              <a:t>The picture of gentleness here is like one who has a sword and knows how to use it but keeps it sheathed. </a:t>
            </a:r>
          </a:p>
          <a:p>
            <a:endParaRPr lang="en-US" dirty="0"/>
          </a:p>
          <a:p>
            <a:r>
              <a:rPr lang="en-US" dirty="0"/>
              <a:t>Choose moments wisely and act with restraint. </a:t>
            </a:r>
          </a:p>
          <a:p>
            <a:endParaRPr lang="en-US" dirty="0"/>
          </a:p>
          <a:p>
            <a:r>
              <a:rPr lang="en-US" dirty="0"/>
              <a:t>Too many mistakes, I’ll quickly lose trust and those who have given me power over them will take it back. </a:t>
            </a:r>
          </a:p>
          <a:p>
            <a:endParaRPr lang="en-US" dirty="0"/>
          </a:p>
          <a:p>
            <a:r>
              <a:rPr lang="en-US" dirty="0"/>
              <a:t>Careful to check for alignment and hesitance. </a:t>
            </a:r>
          </a:p>
          <a:p>
            <a:endParaRPr lang="en-US" dirty="0"/>
          </a:p>
          <a:p>
            <a:r>
              <a:rPr lang="en-US" dirty="0"/>
              <a:t>Quick to understand and empathize. </a:t>
            </a:r>
          </a:p>
          <a:p>
            <a:endParaRPr lang="en-US" dirty="0"/>
          </a:p>
          <a:p>
            <a:r>
              <a:rPr lang="en-US" dirty="0"/>
              <a:t>Watch carefully for the interplay between ability and willingness to know when to support and when to direct. </a:t>
            </a:r>
          </a:p>
          <a:p>
            <a:endParaRPr lang="en-US" dirty="0"/>
          </a:p>
          <a:p>
            <a:r>
              <a:rPr lang="en-US" dirty="0"/>
              <a:t>After directing, I’m on the hunt for the moment when I should back off.</a:t>
            </a:r>
          </a:p>
        </p:txBody>
      </p:sp>
      <p:sp>
        <p:nvSpPr>
          <p:cNvPr id="4" name="Slide Number Placeholder 3"/>
          <p:cNvSpPr>
            <a:spLocks noGrp="1"/>
          </p:cNvSpPr>
          <p:nvPr>
            <p:ph type="sldNum" sz="quarter" idx="5"/>
          </p:nvPr>
        </p:nvSpPr>
        <p:spPr/>
        <p:txBody>
          <a:bodyPr/>
          <a:lstStyle/>
          <a:p>
            <a:fld id="{68AD085A-CE2C-4AF4-96B5-9AB734DA641A}" type="slidenum">
              <a:rPr lang="en-US" smtClean="0"/>
              <a:t>26</a:t>
            </a:fld>
            <a:endParaRPr lang="en-US"/>
          </a:p>
        </p:txBody>
      </p:sp>
    </p:spTree>
    <p:extLst>
      <p:ext uri="{BB962C8B-B14F-4D97-AF65-F5344CB8AC3E}">
        <p14:creationId xmlns:p14="http://schemas.microsoft.com/office/powerpoint/2010/main" val="29495109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 little annoyed with how one or our core values can be used. Driving results is important at BOKF. I’m sure you can imagine how this can be abused by the heavy-handed leader, the micromanager, or some other legitimate power to otherwise abuse those in their charge.</a:t>
            </a:r>
          </a:p>
          <a:p>
            <a:endParaRPr lang="en-US" dirty="0"/>
          </a:p>
          <a:p>
            <a:r>
              <a:rPr lang="en-US" dirty="0"/>
              <a:t>For me, this takes on a different form. I do my best to draw from Dan Pink’s wisdom. In his book “Drive” he outlines 3 basic motivational forces common to human beings.</a:t>
            </a:r>
          </a:p>
          <a:p>
            <a:endParaRPr lang="en-US" dirty="0"/>
          </a:p>
          <a:p>
            <a:pPr marL="228600" indent="-228600">
              <a:buFont typeface="+mj-lt"/>
              <a:buAutoNum type="arabicPeriod"/>
            </a:pPr>
            <a:r>
              <a:rPr lang="en-US" dirty="0"/>
              <a:t>The desire for autonomy. </a:t>
            </a:r>
          </a:p>
          <a:p>
            <a:pPr marL="228600" indent="-228600">
              <a:buFont typeface="+mj-lt"/>
              <a:buAutoNum type="arabicPeriod"/>
            </a:pPr>
            <a:r>
              <a:rPr lang="en-US" dirty="0"/>
              <a:t>The Pursuit of mastery. </a:t>
            </a:r>
          </a:p>
          <a:p>
            <a:pPr marL="228600" indent="-228600">
              <a:buFont typeface="+mj-lt"/>
              <a:buAutoNum type="arabicPeriod"/>
            </a:pPr>
            <a:r>
              <a:rPr lang="en-US" dirty="0"/>
              <a:t>The desire to have purpose, connection, or belonging.</a:t>
            </a:r>
          </a:p>
          <a:p>
            <a:endParaRPr lang="en-US" dirty="0"/>
          </a:p>
          <a:p>
            <a:r>
              <a:rPr lang="en-US" dirty="0"/>
              <a:t>look for ways to encourage doing what they think is best and to expect the same of each teammate.</a:t>
            </a:r>
          </a:p>
          <a:p>
            <a:endParaRPr lang="en-US" dirty="0"/>
          </a:p>
          <a:p>
            <a:r>
              <a:rPr lang="en-US" dirty="0"/>
              <a:t>creating the opportunity, providing equipment, and encouragement to improve towards master.</a:t>
            </a:r>
          </a:p>
          <a:p>
            <a:r>
              <a:rPr lang="en-US" dirty="0"/>
              <a:t>Don’t steal pride of workmanship.</a:t>
            </a:r>
          </a:p>
          <a:p>
            <a:endParaRPr lang="en-US" dirty="0"/>
          </a:p>
          <a:p>
            <a:r>
              <a:rPr lang="en-US" dirty="0"/>
              <a:t>Tend the garden, Fruits of focus, courage, commitment, openness, respect and humor.</a:t>
            </a:r>
          </a:p>
          <a:p>
            <a:endParaRPr lang="en-US" dirty="0"/>
          </a:p>
          <a:p>
            <a:r>
              <a:rPr lang="en-US" dirty="0"/>
              <a:t>Uproot that which threatens this place of meaning, purpose and belonging.</a:t>
            </a:r>
          </a:p>
          <a:p>
            <a:endParaRPr lang="en-US" dirty="0"/>
          </a:p>
          <a:p>
            <a:r>
              <a:rPr lang="en-US" dirty="0"/>
              <a:t>This is how I “Drive” results.</a:t>
            </a:r>
          </a:p>
        </p:txBody>
      </p:sp>
      <p:sp>
        <p:nvSpPr>
          <p:cNvPr id="4" name="Slide Number Placeholder 3"/>
          <p:cNvSpPr>
            <a:spLocks noGrp="1"/>
          </p:cNvSpPr>
          <p:nvPr>
            <p:ph type="sldNum" sz="quarter" idx="5"/>
          </p:nvPr>
        </p:nvSpPr>
        <p:spPr/>
        <p:txBody>
          <a:bodyPr/>
          <a:lstStyle/>
          <a:p>
            <a:fld id="{68AD085A-CE2C-4AF4-96B5-9AB734DA641A}" type="slidenum">
              <a:rPr lang="en-US" smtClean="0"/>
              <a:t>27</a:t>
            </a:fld>
            <a:endParaRPr lang="en-US"/>
          </a:p>
        </p:txBody>
      </p:sp>
    </p:spTree>
    <p:extLst>
      <p:ext uri="{BB962C8B-B14F-4D97-AF65-F5344CB8AC3E}">
        <p14:creationId xmlns:p14="http://schemas.microsoft.com/office/powerpoint/2010/main" val="20169468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Hope is a cross-cutting concern, especially at beginnings.</a:t>
            </a:r>
          </a:p>
          <a:p>
            <a:endParaRPr lang="en-US" dirty="0"/>
          </a:p>
          <a:p>
            <a:r>
              <a:rPr lang="en-US" dirty="0"/>
              <a:t>Vision is distant.</a:t>
            </a:r>
          </a:p>
          <a:p>
            <a:endParaRPr lang="en-US" dirty="0"/>
          </a:p>
          <a:p>
            <a:r>
              <a:rPr lang="en-US" dirty="0"/>
              <a:t>Have you ever climbed a mountain? The peak can seem intolerably distant.</a:t>
            </a:r>
          </a:p>
          <a:p>
            <a:r>
              <a:rPr lang="en-US" dirty="0"/>
              <a:t>Looking back can fortify hope. I’ve come this far, maybe I can keep going?!</a:t>
            </a:r>
          </a:p>
          <a:p>
            <a:endParaRPr lang="en-US" dirty="0"/>
          </a:p>
          <a:p>
            <a:r>
              <a:rPr lang="en-US" dirty="0"/>
              <a:t>Jealously guard hope against:</a:t>
            </a:r>
          </a:p>
          <a:p>
            <a:pPr marL="171450" indent="-171450">
              <a:buFontTx/>
              <a:buChar char="-"/>
            </a:pPr>
            <a:r>
              <a:rPr lang="en-US" dirty="0"/>
              <a:t>Naysayers</a:t>
            </a:r>
          </a:p>
          <a:p>
            <a:pPr marL="171450" indent="-171450">
              <a:buFontTx/>
              <a:buChar char="-"/>
            </a:pPr>
            <a:r>
              <a:rPr lang="en-US" dirty="0"/>
              <a:t>Excessive challenge</a:t>
            </a:r>
          </a:p>
          <a:p>
            <a:pPr marL="171450" indent="-171450">
              <a:buFontTx/>
              <a:buChar char="-"/>
            </a:pPr>
            <a:r>
              <a:rPr lang="en-US" dirty="0"/>
              <a:t>Too little challenge</a:t>
            </a:r>
          </a:p>
          <a:p>
            <a:pPr marL="171450" indent="-171450">
              <a:buFontTx/>
              <a:buChar char="-"/>
            </a:pPr>
            <a:r>
              <a:rPr lang="en-US" dirty="0"/>
              <a:t>Conflicting visions</a:t>
            </a:r>
          </a:p>
          <a:p>
            <a:pPr marL="171450" indent="-171450">
              <a:buFontTx/>
              <a:buChar char="-"/>
            </a:pPr>
            <a:endParaRPr lang="en-US" dirty="0"/>
          </a:p>
          <a:p>
            <a:pPr marL="0" indent="0">
              <a:buFontTx/>
              <a:buNone/>
            </a:pPr>
            <a:endParaRPr lang="en-US" dirty="0"/>
          </a:p>
        </p:txBody>
      </p:sp>
      <p:sp>
        <p:nvSpPr>
          <p:cNvPr id="4" name="Slide Number Placeholder 3"/>
          <p:cNvSpPr>
            <a:spLocks noGrp="1"/>
          </p:cNvSpPr>
          <p:nvPr>
            <p:ph type="sldNum" sz="quarter" idx="5"/>
          </p:nvPr>
        </p:nvSpPr>
        <p:spPr/>
        <p:txBody>
          <a:bodyPr/>
          <a:lstStyle/>
          <a:p>
            <a:fld id="{68AD085A-CE2C-4AF4-96B5-9AB734DA641A}" type="slidenum">
              <a:rPr lang="en-US" smtClean="0"/>
              <a:t>28</a:t>
            </a:fld>
            <a:endParaRPr lang="en-US"/>
          </a:p>
        </p:txBody>
      </p:sp>
    </p:spTree>
    <p:extLst>
      <p:ext uri="{BB962C8B-B14F-4D97-AF65-F5344CB8AC3E}">
        <p14:creationId xmlns:p14="http://schemas.microsoft.com/office/powerpoint/2010/main" val="27895301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come to the end.</a:t>
            </a:r>
          </a:p>
          <a:p>
            <a:endParaRPr lang="en-US" dirty="0"/>
          </a:p>
          <a:p>
            <a:r>
              <a:rPr lang="en-US" dirty="0"/>
              <a:t>I’ll share how all these things lead to the BOKF tortoise is winning its race.</a:t>
            </a:r>
          </a:p>
          <a:p>
            <a:endParaRPr lang="en-US" dirty="0"/>
          </a:p>
          <a:p>
            <a:r>
              <a:rPr lang="en-US" dirty="0"/>
              <a:t>Key to winning at this race has been correctly seeing the game we’re playing as an infinite one. </a:t>
            </a:r>
          </a:p>
          <a:p>
            <a:endParaRPr lang="en-US" dirty="0"/>
          </a:p>
          <a:p>
            <a:r>
              <a:rPr lang="en-US" dirty="0"/>
              <a:t>We are not playing it to beat competitors</a:t>
            </a:r>
          </a:p>
          <a:p>
            <a:r>
              <a:rPr lang="en-US" dirty="0"/>
              <a:t>We stay sufficient near or ahead of them. </a:t>
            </a:r>
          </a:p>
          <a:p>
            <a:r>
              <a:rPr lang="en-US" dirty="0"/>
              <a:t>We play keep playing without compromising the rules we have chosen – the things we value.</a:t>
            </a:r>
          </a:p>
          <a:p>
            <a:endParaRPr lang="en-US" dirty="0"/>
          </a:p>
          <a:p>
            <a:r>
              <a:rPr lang="en-US" dirty="0"/>
              <a:t>We insist on commitment as an important marker of the quality and staying power of our improvements. </a:t>
            </a:r>
          </a:p>
          <a:p>
            <a:endParaRPr lang="en-US" dirty="0"/>
          </a:p>
          <a:p>
            <a:r>
              <a:rPr lang="en-US" dirty="0"/>
              <a:t>We do our best to work sustainably. </a:t>
            </a:r>
          </a:p>
          <a:p>
            <a:r>
              <a:rPr lang="en-US" dirty="0"/>
              <a:t>We insist on an ever improving standard of technical excellence.</a:t>
            </a:r>
          </a:p>
          <a:p>
            <a:r>
              <a:rPr lang="en-US" dirty="0"/>
              <a:t>We reflect regularly and often to avoiding waste and improve what we can. </a:t>
            </a:r>
          </a:p>
          <a:p>
            <a:endParaRPr lang="en-US" dirty="0"/>
          </a:p>
        </p:txBody>
      </p:sp>
      <p:sp>
        <p:nvSpPr>
          <p:cNvPr id="4" name="Slide Number Placeholder 3"/>
          <p:cNvSpPr>
            <a:spLocks noGrp="1"/>
          </p:cNvSpPr>
          <p:nvPr>
            <p:ph type="sldNum" sz="quarter" idx="5"/>
          </p:nvPr>
        </p:nvSpPr>
        <p:spPr/>
        <p:txBody>
          <a:bodyPr/>
          <a:lstStyle/>
          <a:p>
            <a:fld id="{68AD085A-CE2C-4AF4-96B5-9AB734DA641A}" type="slidenum">
              <a:rPr lang="en-US" smtClean="0"/>
              <a:t>29</a:t>
            </a:fld>
            <a:endParaRPr lang="en-US"/>
          </a:p>
        </p:txBody>
      </p:sp>
    </p:spTree>
    <p:extLst>
      <p:ext uri="{BB962C8B-B14F-4D97-AF65-F5344CB8AC3E}">
        <p14:creationId xmlns:p14="http://schemas.microsoft.com/office/powerpoint/2010/main" val="12757613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me personally, I do my best to respect the lives of those with whom I work. </a:t>
            </a:r>
          </a:p>
          <a:p>
            <a:r>
              <a:rPr lang="en-US" dirty="0"/>
              <a:t>Serve as leader, gently wielding the power entrusted to me.</a:t>
            </a:r>
          </a:p>
          <a:p>
            <a:endParaRPr lang="en-US" dirty="0"/>
          </a:p>
          <a:p>
            <a:r>
              <a:rPr lang="en-US" dirty="0"/>
              <a:t>The life metaphor has even given me a motto I try to live by:</a:t>
            </a:r>
          </a:p>
          <a:p>
            <a:endParaRPr lang="en-US" dirty="0"/>
          </a:p>
          <a:p>
            <a:r>
              <a:rPr lang="en-US" dirty="0"/>
              <a:t>“My job is to honor the ideas, structures, and processes that are dying and serve as midwife to those being born.”</a:t>
            </a:r>
          </a:p>
          <a:p>
            <a:endParaRPr lang="en-US" dirty="0"/>
          </a:p>
          <a:p>
            <a:r>
              <a:rPr lang="en-US" dirty="0"/>
              <a:t> When processes, ideas and structures that have worked in the past are clearly no longer useful, I honor them and do my best to lessen the pain of their passing. </a:t>
            </a:r>
          </a:p>
          <a:p>
            <a:endParaRPr lang="en-US" dirty="0"/>
          </a:p>
          <a:p>
            <a:r>
              <a:rPr lang="en-US" dirty="0"/>
              <a:t>I do my best to joyfully welcome the new and guard it against that which might end it prematurely.</a:t>
            </a:r>
          </a:p>
        </p:txBody>
      </p:sp>
      <p:sp>
        <p:nvSpPr>
          <p:cNvPr id="4" name="Slide Number Placeholder 3"/>
          <p:cNvSpPr>
            <a:spLocks noGrp="1"/>
          </p:cNvSpPr>
          <p:nvPr>
            <p:ph type="sldNum" sz="quarter" idx="5"/>
          </p:nvPr>
        </p:nvSpPr>
        <p:spPr/>
        <p:txBody>
          <a:bodyPr/>
          <a:lstStyle/>
          <a:p>
            <a:fld id="{68AD085A-CE2C-4AF4-96B5-9AB734DA641A}" type="slidenum">
              <a:rPr lang="en-US" smtClean="0"/>
              <a:t>30</a:t>
            </a:fld>
            <a:endParaRPr lang="en-US"/>
          </a:p>
        </p:txBody>
      </p:sp>
    </p:spTree>
    <p:extLst>
      <p:ext uri="{BB962C8B-B14F-4D97-AF65-F5344CB8AC3E}">
        <p14:creationId xmlns:p14="http://schemas.microsoft.com/office/powerpoint/2010/main" val="32128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4D4D4"/>
                </a:solidFill>
                <a:effectLst/>
                <a:latin typeface="Consolas" panose="020B0609020204030204" pitchFamily="49" charset="0"/>
              </a:rPr>
              <a:t>BOKF as the tortoise</a:t>
            </a: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clunky, slow processes. I was actually sent home my first day because my user hadn't been completely added to our Active Directory system.</a:t>
            </a: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Fledgling understanding of Scrum and agility</a:t>
            </a: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Scrum wasn't producing potentially shippable product</a:t>
            </a: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2 teams, neither was cross-functional</a:t>
            </a: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no definition of "Done" to speak of</a:t>
            </a: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out of about 12 Developers, only 2 had significant programming experience. The rest were BA's.</a:t>
            </a: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long, costly manual regression. No automated tests or skill in writing automated tests</a:t>
            </a: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The software we were developing was from a vendor; limited control and significant problems in the relationship.</a:t>
            </a: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deployment to DEV and QA process was manual: 3 "slots" for manual deployments each day. Had to manually copy changed files, including instructions. Error prone, frustrating, costly in terms of time</a:t>
            </a:r>
          </a:p>
          <a:p>
            <a:pPr marL="0" indent="0">
              <a:buFontTx/>
              <a:buNone/>
            </a:pPr>
            <a:endParaRPr lang="en-US" b="0" dirty="0">
              <a:solidFill>
                <a:srgbClr val="D4D4D4"/>
              </a:solidFill>
              <a:effectLst/>
              <a:latin typeface="Consolas" panose="020B0609020204030204" pitchFamily="49" charset="0"/>
            </a:endParaRPr>
          </a:p>
          <a:p>
            <a:pPr marL="0" indent="0">
              <a:buFontTx/>
              <a:buNone/>
            </a:pPr>
            <a:r>
              <a:rPr lang="en-US" b="0" dirty="0">
                <a:solidFill>
                  <a:srgbClr val="D4D4D4"/>
                </a:solidFill>
                <a:effectLst/>
                <a:latin typeface="Consolas" panose="020B0609020204030204" pitchFamily="49" charset="0"/>
              </a:rPr>
              <a:t>Competitors as the hare? Not really.</a:t>
            </a:r>
          </a:p>
          <a:p>
            <a:pPr marL="171450" indent="-171450">
              <a:buFontTx/>
              <a:buChar char="-"/>
            </a:pPr>
            <a:r>
              <a:rPr lang="en-US" b="0" dirty="0">
                <a:solidFill>
                  <a:srgbClr val="D4D4D4"/>
                </a:solidFill>
                <a:effectLst/>
                <a:latin typeface="Consolas" panose="020B0609020204030204" pitchFamily="49" charset="0"/>
              </a:rPr>
              <a:t>Most were just as bad as us or worse</a:t>
            </a:r>
          </a:p>
          <a:p>
            <a:pPr marL="171450" indent="-171450">
              <a:buFontTx/>
              <a:buChar char="-"/>
            </a:pPr>
            <a:r>
              <a:rPr lang="en-US" b="0" dirty="0">
                <a:solidFill>
                  <a:srgbClr val="D4D4D4"/>
                </a:solidFill>
                <a:effectLst/>
                <a:latin typeface="Consolas" panose="020B0609020204030204" pitchFamily="49" charset="0"/>
              </a:rPr>
              <a:t>I realized that I was the hare!</a:t>
            </a:r>
          </a:p>
          <a:p>
            <a:pPr marL="171450" indent="-171450">
              <a:buFontTx/>
              <a:buChar char="-"/>
            </a:pPr>
            <a:r>
              <a:rPr lang="en-US" b="0" dirty="0">
                <a:solidFill>
                  <a:srgbClr val="D4D4D4"/>
                </a:solidFill>
                <a:effectLst/>
                <a:latin typeface="Consolas" panose="020B0609020204030204" pitchFamily="49" charset="0"/>
              </a:rPr>
              <a:t>My expectations of “agility”</a:t>
            </a:r>
          </a:p>
          <a:p>
            <a:pPr marL="171450" indent="-171450">
              <a:buFontTx/>
              <a:buChar char="-"/>
            </a:pPr>
            <a:r>
              <a:rPr lang="en-US" b="0" dirty="0">
                <a:solidFill>
                  <a:srgbClr val="D4D4D4"/>
                </a:solidFill>
                <a:effectLst/>
                <a:latin typeface="Consolas" panose="020B0609020204030204" pitchFamily="49" charset="0"/>
              </a:rPr>
              <a:t>Honestly, I looked down on our technology, practices, </a:t>
            </a:r>
            <a:r>
              <a:rPr lang="en-US" b="0" dirty="0" err="1">
                <a:solidFill>
                  <a:srgbClr val="D4D4D4"/>
                </a:solidFill>
                <a:effectLst/>
                <a:latin typeface="Consolas" panose="020B0609020204030204" pitchFamily="49" charset="0"/>
              </a:rPr>
              <a:t>etc</a:t>
            </a:r>
            <a:r>
              <a:rPr lang="en-US" b="0" dirty="0">
                <a:solidFill>
                  <a:srgbClr val="D4D4D4"/>
                </a:solidFill>
                <a:effectLst/>
                <a:latin typeface="Consolas" panose="020B0609020204030204" pitchFamily="49" charset="0"/>
              </a:rPr>
              <a:t> for a short time.</a:t>
            </a:r>
          </a:p>
          <a:p>
            <a:pPr marL="628650" lvl="1" indent="-171450">
              <a:buFontTx/>
              <a:buChar char="-"/>
            </a:pPr>
            <a:r>
              <a:rPr lang="en-US" b="0" dirty="0">
                <a:solidFill>
                  <a:srgbClr val="D4D4D4"/>
                </a:solidFill>
                <a:effectLst/>
                <a:latin typeface="Consolas" panose="020B0609020204030204" pitchFamily="49" charset="0"/>
              </a:rPr>
              <a:t>Temptation was to abandon hope and be self-</a:t>
            </a:r>
            <a:r>
              <a:rPr lang="en-US" b="0" dirty="0" err="1">
                <a:solidFill>
                  <a:srgbClr val="D4D4D4"/>
                </a:solidFill>
                <a:effectLst/>
                <a:latin typeface="Consolas" panose="020B0609020204030204" pitchFamily="49" charset="0"/>
              </a:rPr>
              <a:t>rigtheous</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Reality defies simple explanation. It's easy to think of agility as a hare. Words like quick, nimble, energetic, explosive, </a:t>
            </a:r>
            <a:r>
              <a:rPr lang="en-US" b="0" dirty="0" err="1">
                <a:solidFill>
                  <a:srgbClr val="D4D4D4"/>
                </a:solidFill>
                <a:effectLst/>
                <a:latin typeface="Consolas" panose="020B0609020204030204" pitchFamily="49" charset="0"/>
              </a:rPr>
              <a:t>etc</a:t>
            </a:r>
            <a:r>
              <a:rPr lang="en-US" b="0" dirty="0">
                <a:solidFill>
                  <a:srgbClr val="D4D4D4"/>
                </a:solidFill>
                <a:effectLst/>
                <a:latin typeface="Consolas" panose="020B0609020204030204" pitchFamily="49" charset="0"/>
              </a:rPr>
              <a:t>, etc. </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It's easy to think of BOKF like a tortoise. Big, slow, heavy, 0-60 maybe. </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Yet fable you heard presents a paradoxical truth: that focus and determination can produce remarkable results.</a:t>
            </a:r>
          </a:p>
        </p:txBody>
      </p:sp>
      <p:sp>
        <p:nvSpPr>
          <p:cNvPr id="4" name="Slide Number Placeholder 3"/>
          <p:cNvSpPr>
            <a:spLocks noGrp="1"/>
          </p:cNvSpPr>
          <p:nvPr>
            <p:ph type="sldNum" sz="quarter" idx="5"/>
          </p:nvPr>
        </p:nvSpPr>
        <p:spPr/>
        <p:txBody>
          <a:bodyPr/>
          <a:lstStyle/>
          <a:p>
            <a:fld id="{68AD085A-CE2C-4AF4-96B5-9AB734DA641A}" type="slidenum">
              <a:rPr lang="en-US" smtClean="0"/>
              <a:t>3</a:t>
            </a:fld>
            <a:endParaRPr lang="en-US"/>
          </a:p>
        </p:txBody>
      </p:sp>
    </p:spTree>
    <p:extLst>
      <p:ext uri="{BB962C8B-B14F-4D97-AF65-F5344CB8AC3E}">
        <p14:creationId xmlns:p14="http://schemas.microsoft.com/office/powerpoint/2010/main" val="15347103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for my Scrum team, the BOKF tortoise, we’re playing the game we want to play.</a:t>
            </a:r>
          </a:p>
          <a:p>
            <a:endParaRPr lang="en-US" dirty="0"/>
          </a:p>
          <a:p>
            <a:r>
              <a:rPr lang="en-US" dirty="0"/>
              <a:t>We’ve come a long way from where we were in December 2019. </a:t>
            </a:r>
          </a:p>
          <a:p>
            <a:r>
              <a:rPr lang="en-US" dirty="0"/>
              <a:t>We have been continuously integrating and delivering our work since mid-last year. </a:t>
            </a:r>
          </a:p>
          <a:p>
            <a:r>
              <a:rPr lang="en-US" dirty="0"/>
              <a:t>We can deploy on demand. </a:t>
            </a:r>
          </a:p>
          <a:p>
            <a:r>
              <a:rPr lang="en-US" dirty="0"/>
              <a:t>This very Sprint, we’re releasing an API that is covered by a significant suite of automated unit and integrations tests. We used test driven development to design features and bug fixes every chance we get. </a:t>
            </a:r>
          </a:p>
          <a:p>
            <a:r>
              <a:rPr lang="en-US" dirty="0"/>
              <a:t>We’ve worked with our Product Owner daily to ensure the work we deliver is of the highest value we can manage. </a:t>
            </a:r>
          </a:p>
          <a:p>
            <a:endParaRPr lang="en-US" dirty="0"/>
          </a:p>
          <a:p>
            <a:r>
              <a:rPr lang="en-US" dirty="0"/>
              <a:t>We use reflection, reframing, and impact feedback to respectfully and effectively communicate with each other. </a:t>
            </a:r>
          </a:p>
          <a:p>
            <a:endParaRPr lang="en-US" dirty="0"/>
          </a:p>
          <a:p>
            <a:r>
              <a:rPr lang="en-US" dirty="0"/>
              <a:t>We’re winning</a:t>
            </a:r>
          </a:p>
          <a:p>
            <a:endParaRPr lang="en-US" dirty="0"/>
          </a:p>
          <a:p>
            <a:r>
              <a:rPr lang="en-US" dirty="0"/>
              <a:t>Like my grandma who started walking a mile a day, in two more years time, there’s no telling where we’ll end up. However, I’m confident that we’ll still be playing the game we want to play and running our race like a tortoise.</a:t>
            </a:r>
          </a:p>
        </p:txBody>
      </p:sp>
      <p:sp>
        <p:nvSpPr>
          <p:cNvPr id="4" name="Slide Number Placeholder 3"/>
          <p:cNvSpPr>
            <a:spLocks noGrp="1"/>
          </p:cNvSpPr>
          <p:nvPr>
            <p:ph type="sldNum" sz="quarter" idx="5"/>
          </p:nvPr>
        </p:nvSpPr>
        <p:spPr/>
        <p:txBody>
          <a:bodyPr/>
          <a:lstStyle/>
          <a:p>
            <a:fld id="{68AD085A-CE2C-4AF4-96B5-9AB734DA641A}" type="slidenum">
              <a:rPr lang="en-US" smtClean="0"/>
              <a:t>31</a:t>
            </a:fld>
            <a:endParaRPr lang="en-US"/>
          </a:p>
        </p:txBody>
      </p:sp>
    </p:spTree>
    <p:extLst>
      <p:ext uri="{BB962C8B-B14F-4D97-AF65-F5344CB8AC3E}">
        <p14:creationId xmlns:p14="http://schemas.microsoft.com/office/powerpoint/2010/main" val="2351369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4D4D4"/>
                </a:solidFill>
                <a:effectLst/>
                <a:latin typeface="Consolas" panose="020B0609020204030204" pitchFamily="49" charset="0"/>
              </a:rPr>
              <a:t>BOKF as the tortoise</a:t>
            </a: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clunky, slow processes. I was actually sent home my first day because my user hadn't been completely added to our Active Directory system.</a:t>
            </a: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Fledgling understanding of Scrum and agility</a:t>
            </a: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Scrum wasn't producing potentially shippable product</a:t>
            </a: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2 teams, neither was cross-functional</a:t>
            </a: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no definition of "Done" to speak of</a:t>
            </a: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out of about 12 Developers, only 2 had significant programming experience. The rest were BA's.</a:t>
            </a: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long, costly manual regression. No automated tests or skill in writing automated tests</a:t>
            </a: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The software we were developing was from a vendor; limited control and significant problems in the relationship.</a:t>
            </a: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deployment to DEV and QA process was manual: 3 "slots" for manual deployments each day. Had to manually copy changed files, including instructions. Error prone, frustrating, costly in terms of time</a:t>
            </a:r>
          </a:p>
          <a:p>
            <a:pPr marL="0" indent="0">
              <a:buFontTx/>
              <a:buNone/>
            </a:pPr>
            <a:endParaRPr lang="en-US" b="0" dirty="0">
              <a:solidFill>
                <a:srgbClr val="D4D4D4"/>
              </a:solidFill>
              <a:effectLst/>
              <a:latin typeface="Consolas" panose="020B0609020204030204" pitchFamily="49" charset="0"/>
            </a:endParaRPr>
          </a:p>
          <a:p>
            <a:pPr marL="0" indent="0">
              <a:buFontTx/>
              <a:buNone/>
            </a:pPr>
            <a:r>
              <a:rPr lang="en-US" b="0" dirty="0">
                <a:solidFill>
                  <a:srgbClr val="D4D4D4"/>
                </a:solidFill>
                <a:effectLst/>
                <a:latin typeface="Consolas" panose="020B0609020204030204" pitchFamily="49" charset="0"/>
              </a:rPr>
              <a:t>Competitors as the hare? Not really.</a:t>
            </a:r>
          </a:p>
          <a:p>
            <a:pPr marL="171450" indent="-171450">
              <a:buFontTx/>
              <a:buChar char="-"/>
            </a:pPr>
            <a:r>
              <a:rPr lang="en-US" b="0" dirty="0">
                <a:solidFill>
                  <a:srgbClr val="D4D4D4"/>
                </a:solidFill>
                <a:effectLst/>
                <a:latin typeface="Consolas" panose="020B0609020204030204" pitchFamily="49" charset="0"/>
              </a:rPr>
              <a:t>Most were just as bad as us or worse</a:t>
            </a:r>
          </a:p>
          <a:p>
            <a:pPr marL="171450" indent="-171450">
              <a:buFontTx/>
              <a:buChar char="-"/>
            </a:pPr>
            <a:r>
              <a:rPr lang="en-US" b="0" dirty="0">
                <a:solidFill>
                  <a:srgbClr val="D4D4D4"/>
                </a:solidFill>
                <a:effectLst/>
                <a:latin typeface="Consolas" panose="020B0609020204030204" pitchFamily="49" charset="0"/>
              </a:rPr>
              <a:t>I realized that I was the hare!</a:t>
            </a:r>
          </a:p>
          <a:p>
            <a:pPr marL="171450" indent="-171450">
              <a:buFontTx/>
              <a:buChar char="-"/>
            </a:pPr>
            <a:r>
              <a:rPr lang="en-US" b="0" dirty="0">
                <a:solidFill>
                  <a:srgbClr val="D4D4D4"/>
                </a:solidFill>
                <a:effectLst/>
                <a:latin typeface="Consolas" panose="020B0609020204030204" pitchFamily="49" charset="0"/>
              </a:rPr>
              <a:t>My expectations of “agility”</a:t>
            </a:r>
          </a:p>
          <a:p>
            <a:pPr marL="171450" indent="-171450">
              <a:buFontTx/>
              <a:buChar char="-"/>
            </a:pPr>
            <a:r>
              <a:rPr lang="en-US" b="0" dirty="0">
                <a:solidFill>
                  <a:srgbClr val="D4D4D4"/>
                </a:solidFill>
                <a:effectLst/>
                <a:latin typeface="Consolas" panose="020B0609020204030204" pitchFamily="49" charset="0"/>
              </a:rPr>
              <a:t>Honestly, I looked down on our technology, practices, </a:t>
            </a:r>
            <a:r>
              <a:rPr lang="en-US" b="0" dirty="0" err="1">
                <a:solidFill>
                  <a:srgbClr val="D4D4D4"/>
                </a:solidFill>
                <a:effectLst/>
                <a:latin typeface="Consolas" panose="020B0609020204030204" pitchFamily="49" charset="0"/>
              </a:rPr>
              <a:t>etc</a:t>
            </a:r>
            <a:r>
              <a:rPr lang="en-US" b="0" dirty="0">
                <a:solidFill>
                  <a:srgbClr val="D4D4D4"/>
                </a:solidFill>
                <a:effectLst/>
                <a:latin typeface="Consolas" panose="020B0609020204030204" pitchFamily="49" charset="0"/>
              </a:rPr>
              <a:t> for a short time.</a:t>
            </a:r>
          </a:p>
          <a:p>
            <a:pPr marL="628650" lvl="1" indent="-171450">
              <a:buFontTx/>
              <a:buChar char="-"/>
            </a:pPr>
            <a:r>
              <a:rPr lang="en-US" b="0" dirty="0">
                <a:solidFill>
                  <a:srgbClr val="D4D4D4"/>
                </a:solidFill>
                <a:effectLst/>
                <a:latin typeface="Consolas" panose="020B0609020204030204" pitchFamily="49" charset="0"/>
              </a:rPr>
              <a:t>Temptation was to abandon hope and be self-righteous</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Reality defies simple explanation. It's easy to think of agility as a hare. Words like quick, nimble, energetic, explosive, </a:t>
            </a:r>
            <a:r>
              <a:rPr lang="en-US" b="0" dirty="0" err="1">
                <a:solidFill>
                  <a:srgbClr val="D4D4D4"/>
                </a:solidFill>
                <a:effectLst/>
                <a:latin typeface="Consolas" panose="020B0609020204030204" pitchFamily="49" charset="0"/>
              </a:rPr>
              <a:t>etc</a:t>
            </a:r>
            <a:r>
              <a:rPr lang="en-US" b="0" dirty="0">
                <a:solidFill>
                  <a:srgbClr val="D4D4D4"/>
                </a:solidFill>
                <a:effectLst/>
                <a:latin typeface="Consolas" panose="020B0609020204030204" pitchFamily="49" charset="0"/>
              </a:rPr>
              <a:t>, etc. </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It's easy to think of BOKF like a tortoise. Big, slow, heavy, 0-60 maybe. </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Yet fable you heard presents a paradoxical truth: that focus and determination can produce remarkable results.</a:t>
            </a:r>
          </a:p>
        </p:txBody>
      </p:sp>
      <p:sp>
        <p:nvSpPr>
          <p:cNvPr id="4" name="Slide Number Placeholder 3"/>
          <p:cNvSpPr>
            <a:spLocks noGrp="1"/>
          </p:cNvSpPr>
          <p:nvPr>
            <p:ph type="sldNum" sz="quarter" idx="5"/>
          </p:nvPr>
        </p:nvSpPr>
        <p:spPr/>
        <p:txBody>
          <a:bodyPr/>
          <a:lstStyle/>
          <a:p>
            <a:fld id="{68AD085A-CE2C-4AF4-96B5-9AB734DA641A}" type="slidenum">
              <a:rPr lang="en-US" smtClean="0"/>
              <a:t>4</a:t>
            </a:fld>
            <a:endParaRPr lang="en-US"/>
          </a:p>
        </p:txBody>
      </p:sp>
    </p:spTree>
    <p:extLst>
      <p:ext uri="{BB962C8B-B14F-4D97-AF65-F5344CB8AC3E}">
        <p14:creationId xmlns:p14="http://schemas.microsoft.com/office/powerpoint/2010/main" val="164988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4D4D4"/>
                </a:solidFill>
                <a:effectLst/>
                <a:latin typeface="Consolas" panose="020B0609020204030204" pitchFamily="49" charset="0"/>
              </a:rPr>
              <a:t>What is your favorite game to play?</a:t>
            </a:r>
          </a:p>
          <a:p>
            <a:pPr marL="171450" indent="-171450">
              <a:buFontTx/>
              <a:buChar char="-"/>
            </a:pPr>
            <a:r>
              <a:rPr lang="en-US" b="0" dirty="0">
                <a:solidFill>
                  <a:srgbClr val="D4D4D4"/>
                </a:solidFill>
                <a:effectLst/>
                <a:latin typeface="Consolas" panose="020B0609020204030204" pitchFamily="49" charset="0"/>
              </a:rPr>
              <a:t>One I’m invited to play and not made to play</a:t>
            </a:r>
          </a:p>
          <a:p>
            <a:pPr marL="171450" indent="-171450">
              <a:buFontTx/>
              <a:buChar char="-"/>
            </a:pPr>
            <a:r>
              <a:rPr lang="en-US" b="0" dirty="0">
                <a:solidFill>
                  <a:srgbClr val="D4D4D4"/>
                </a:solidFill>
                <a:effectLst/>
                <a:latin typeface="Consolas" panose="020B0609020204030204" pitchFamily="49" charset="0"/>
              </a:rPr>
              <a:t>One I want to play</a:t>
            </a:r>
          </a:p>
          <a:p>
            <a:pPr marL="171450" indent="-171450">
              <a:buFontTx/>
              <a:buChar char="-"/>
            </a:pPr>
            <a:r>
              <a:rPr lang="en-US" b="0" dirty="0">
                <a:solidFill>
                  <a:srgbClr val="D4D4D4"/>
                </a:solidFill>
                <a:effectLst/>
                <a:latin typeface="Consolas" panose="020B0609020204030204" pitchFamily="49" charset="0"/>
              </a:rPr>
              <a:t>One I can win</a:t>
            </a:r>
          </a:p>
          <a:p>
            <a:pPr marL="0" indent="0">
              <a:buFontTx/>
              <a:buNone/>
            </a:pPr>
            <a:endParaRPr lang="en-US" b="0" dirty="0">
              <a:solidFill>
                <a:srgbClr val="D4D4D4"/>
              </a:solidFill>
              <a:effectLst/>
              <a:latin typeface="Consolas" panose="020B0609020204030204" pitchFamily="49" charset="0"/>
            </a:endParaRPr>
          </a:p>
          <a:p>
            <a:pPr marL="0" indent="0">
              <a:buFontTx/>
              <a:buNone/>
            </a:pPr>
            <a:r>
              <a:rPr lang="en-US" b="0" dirty="0">
                <a:solidFill>
                  <a:srgbClr val="D4D4D4"/>
                </a:solidFill>
                <a:effectLst/>
                <a:latin typeface="Consolas" panose="020B0609020204030204" pitchFamily="49" charset="0"/>
              </a:rPr>
              <a:t>The game or race we started had a few important things about it: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dirty="0">
                <a:solidFill>
                  <a:srgbClr val="D4D4D4"/>
                </a:solidFill>
                <a:effectLst/>
                <a:latin typeface="Consolas" panose="020B0609020204030204" pitchFamily="49" charset="0"/>
              </a:rPr>
              <a:t>The need for improvement was obvious and accepted by everyone. They wanted to improve…badly</a:t>
            </a:r>
          </a:p>
          <a:p>
            <a:pPr marL="171450" indent="-171450">
              <a:buFontTx/>
              <a:buChar char="-"/>
            </a:pPr>
            <a:r>
              <a:rPr lang="en-US" b="0" dirty="0">
                <a:solidFill>
                  <a:srgbClr val="D4D4D4"/>
                </a:solidFill>
                <a:effectLst/>
                <a:latin typeface="Consolas" panose="020B0609020204030204" pitchFamily="49" charset="0"/>
              </a:rPr>
              <a:t>They wanted me to play it with them and trusted me…a lot</a:t>
            </a:r>
          </a:p>
          <a:p>
            <a:pPr marL="171450" indent="-171450">
              <a:buFontTx/>
              <a:buChar char="-"/>
            </a:pPr>
            <a:r>
              <a:rPr lang="en-US" b="0" dirty="0">
                <a:solidFill>
                  <a:srgbClr val="D4D4D4"/>
                </a:solidFill>
                <a:effectLst/>
                <a:latin typeface="Consolas" panose="020B0609020204030204" pitchFamily="49" charset="0"/>
              </a:rPr>
              <a:t>Humor is very important, perhaps the 6th scrum value?</a:t>
            </a:r>
          </a:p>
          <a:p>
            <a:endParaRPr lang="en-US" dirty="0"/>
          </a:p>
        </p:txBody>
      </p:sp>
      <p:sp>
        <p:nvSpPr>
          <p:cNvPr id="4" name="Slide Number Placeholder 3"/>
          <p:cNvSpPr>
            <a:spLocks noGrp="1"/>
          </p:cNvSpPr>
          <p:nvPr>
            <p:ph type="sldNum" sz="quarter" idx="5"/>
          </p:nvPr>
        </p:nvSpPr>
        <p:spPr/>
        <p:txBody>
          <a:bodyPr/>
          <a:lstStyle/>
          <a:p>
            <a:fld id="{68AD085A-CE2C-4AF4-96B5-9AB734DA641A}" type="slidenum">
              <a:rPr lang="en-US" smtClean="0"/>
              <a:t>5</a:t>
            </a:fld>
            <a:endParaRPr lang="en-US"/>
          </a:p>
        </p:txBody>
      </p:sp>
    </p:spTree>
    <p:extLst>
      <p:ext uri="{BB962C8B-B14F-4D97-AF65-F5344CB8AC3E}">
        <p14:creationId xmlns:p14="http://schemas.microsoft.com/office/powerpoint/2010/main" val="4185621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4D4D4"/>
                </a:solidFill>
                <a:effectLst/>
                <a:latin typeface="Consolas" panose="020B0609020204030204" pitchFamily="49" charset="0"/>
              </a:rPr>
              <a:t>My grandma started walking a mile a day when she was 45. She's 84 now and we have no idea where she is!!</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small improvements add up over time...if you don't quit.</a:t>
            </a:r>
          </a:p>
          <a:p>
            <a:pPr marL="171450" indent="-171450">
              <a:buFontTx/>
              <a:buChar char="-"/>
            </a:pPr>
            <a:r>
              <a:rPr lang="en-US" b="0" dirty="0">
                <a:solidFill>
                  <a:srgbClr val="D4D4D4"/>
                </a:solidFill>
                <a:effectLst/>
                <a:latin typeface="Consolas" panose="020B0609020204030204" pitchFamily="49" charset="0"/>
              </a:rPr>
              <a:t>not very exciting and generally don't make for good talks IMHO. </a:t>
            </a:r>
          </a:p>
          <a:p>
            <a:pPr marL="171450" indent="-171450">
              <a:buFontTx/>
              <a:buChar char="-"/>
            </a:pPr>
            <a:r>
              <a:rPr lang="en-US" b="0" dirty="0">
                <a:solidFill>
                  <a:srgbClr val="D4D4D4"/>
                </a:solidFill>
                <a:effectLst/>
                <a:latin typeface="Consolas" panose="020B0609020204030204" pitchFamily="49" charset="0"/>
              </a:rPr>
              <a:t>Big improvements are exciting, revolutionary, and make for great presentations</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Time as a factor in the equation? </a:t>
            </a:r>
          </a:p>
          <a:p>
            <a:pPr marL="171450" indent="-171450">
              <a:buFontTx/>
              <a:buChar char="-"/>
            </a:pPr>
            <a:r>
              <a:rPr lang="en-US" b="0" dirty="0">
                <a:solidFill>
                  <a:srgbClr val="D4D4D4"/>
                </a:solidFill>
                <a:effectLst/>
                <a:latin typeface="Consolas" panose="020B0609020204030204" pitchFamily="49" charset="0"/>
              </a:rPr>
              <a:t>How long can you sustain speedy revolution? </a:t>
            </a:r>
          </a:p>
          <a:p>
            <a:pPr marL="628650" lvl="1" indent="-171450">
              <a:buFontTx/>
              <a:buChar char="-"/>
            </a:pPr>
            <a:r>
              <a:rPr lang="en-US" b="0" dirty="0">
                <a:solidFill>
                  <a:srgbClr val="D4D4D4"/>
                </a:solidFill>
                <a:effectLst/>
                <a:latin typeface="Consolas" panose="020B0609020204030204" pitchFamily="49" charset="0"/>
              </a:rPr>
              <a:t>Big changes make wow and sizzle for short periods. When they become status quo, that steady state becomes the next launching point for a new revolution. Big changes are dramatic, chaotic, exciting, tiring, troublesome, draining, and unsustainable IMHO. After a time of status quo, a new revolution may come around after a good long while.</a:t>
            </a:r>
          </a:p>
          <a:p>
            <a:pPr marL="171450" lvl="0" indent="-171450">
              <a:buFontTx/>
              <a:buChar char="-"/>
            </a:pPr>
            <a:r>
              <a:rPr lang="en-US" b="0" dirty="0">
                <a:solidFill>
                  <a:srgbClr val="D4D4D4"/>
                </a:solidFill>
                <a:effectLst/>
                <a:latin typeface="Consolas" panose="020B0609020204030204" pitchFamily="49" charset="0"/>
              </a:rPr>
              <a:t>Small changes are much less difficult, </a:t>
            </a:r>
          </a:p>
          <a:p>
            <a:pPr marL="628650" lvl="1" indent="-171450">
              <a:buFontTx/>
              <a:buChar char="-"/>
            </a:pPr>
            <a:r>
              <a:rPr lang="en-US" b="0" dirty="0">
                <a:solidFill>
                  <a:srgbClr val="D4D4D4"/>
                </a:solidFill>
                <a:effectLst/>
                <a:latin typeface="Consolas" panose="020B0609020204030204" pitchFamily="49" charset="0"/>
              </a:rPr>
              <a:t>can be more orderly, </a:t>
            </a:r>
          </a:p>
          <a:p>
            <a:pPr marL="628650" lvl="1" indent="-171450">
              <a:buFontTx/>
              <a:buChar char="-"/>
            </a:pPr>
            <a:r>
              <a:rPr lang="en-US" b="0" dirty="0">
                <a:solidFill>
                  <a:srgbClr val="D4D4D4"/>
                </a:solidFill>
                <a:effectLst/>
                <a:latin typeface="Consolas" panose="020B0609020204030204" pitchFamily="49" charset="0"/>
              </a:rPr>
              <a:t>a bit boring, </a:t>
            </a:r>
          </a:p>
          <a:p>
            <a:pPr marL="628650" lvl="1" indent="-171450">
              <a:buFontTx/>
              <a:buChar char="-"/>
            </a:pPr>
            <a:r>
              <a:rPr lang="en-US" b="0" dirty="0">
                <a:solidFill>
                  <a:srgbClr val="D4D4D4"/>
                </a:solidFill>
                <a:effectLst/>
                <a:latin typeface="Consolas" panose="020B0609020204030204" pitchFamily="49" charset="0"/>
              </a:rPr>
              <a:t>less troublesome, </a:t>
            </a:r>
          </a:p>
          <a:p>
            <a:pPr marL="628650" lvl="1" indent="-171450">
              <a:buFontTx/>
              <a:buChar char="-"/>
            </a:pPr>
            <a:r>
              <a:rPr lang="en-US" b="0" dirty="0">
                <a:solidFill>
                  <a:srgbClr val="D4D4D4"/>
                </a:solidFill>
                <a:effectLst/>
                <a:latin typeface="Consolas" panose="020B0609020204030204" pitchFamily="49" charset="0"/>
              </a:rPr>
              <a:t>energizing and </a:t>
            </a:r>
          </a:p>
          <a:p>
            <a:pPr marL="628650" lvl="1" indent="-171450">
              <a:buFontTx/>
              <a:buChar char="-"/>
            </a:pPr>
            <a:r>
              <a:rPr lang="en-US" b="0" dirty="0">
                <a:solidFill>
                  <a:srgbClr val="D4D4D4"/>
                </a:solidFill>
                <a:effectLst/>
                <a:latin typeface="Consolas" panose="020B0609020204030204" pitchFamily="49" charset="0"/>
              </a:rPr>
              <a:t>much more sustainable.</a:t>
            </a:r>
          </a:p>
          <a:p>
            <a:pPr marL="0" lvl="0" indent="0">
              <a:buFontTx/>
              <a:buNone/>
            </a:pPr>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But...is this agile? I would say so.</a:t>
            </a:r>
          </a:p>
        </p:txBody>
      </p:sp>
      <p:sp>
        <p:nvSpPr>
          <p:cNvPr id="4" name="Slide Number Placeholder 3"/>
          <p:cNvSpPr>
            <a:spLocks noGrp="1"/>
          </p:cNvSpPr>
          <p:nvPr>
            <p:ph type="sldNum" sz="quarter" idx="5"/>
          </p:nvPr>
        </p:nvSpPr>
        <p:spPr/>
        <p:txBody>
          <a:bodyPr/>
          <a:lstStyle/>
          <a:p>
            <a:fld id="{68AD085A-CE2C-4AF4-96B5-9AB734DA641A}" type="slidenum">
              <a:rPr lang="en-US" smtClean="0"/>
              <a:t>6</a:t>
            </a:fld>
            <a:endParaRPr lang="en-US"/>
          </a:p>
        </p:txBody>
      </p:sp>
    </p:spTree>
    <p:extLst>
      <p:ext uri="{BB962C8B-B14F-4D97-AF65-F5344CB8AC3E}">
        <p14:creationId xmlns:p14="http://schemas.microsoft.com/office/powerpoint/2010/main" val="3131728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6A9955"/>
                </a:solidFill>
                <a:effectLst/>
                <a:latin typeface="Consolas" panose="020B0609020204030204" pitchFamily="49" charset="0"/>
              </a:rPr>
              <a:t>&gt;</a:t>
            </a:r>
            <a:r>
              <a:rPr lang="en-US" b="0" dirty="0">
                <a:solidFill>
                  <a:srgbClr val="D4D4D4"/>
                </a:solidFill>
                <a:effectLst/>
                <a:latin typeface="Consolas" panose="020B0609020204030204" pitchFamily="49" charset="0"/>
              </a:rPr>
              <a:t>Agile processes promote sustainable development. The sponsors, developers, and users should be able to maintain a constant pace indefinitely.</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Organizations need to balance the risk of their activities. </a:t>
            </a:r>
          </a:p>
          <a:p>
            <a:pPr marL="628650" lvl="1" indent="-171450">
              <a:buFontTx/>
              <a:buChar char="-"/>
            </a:pPr>
            <a:r>
              <a:rPr lang="en-US" b="0" dirty="0">
                <a:solidFill>
                  <a:srgbClr val="D4D4D4"/>
                </a:solidFill>
                <a:effectLst/>
                <a:latin typeface="Consolas" panose="020B0609020204030204" pitchFamily="49" charset="0"/>
              </a:rPr>
              <a:t>Big risks can lead to big failures. The bigger the bet, the fewer you're inclined to take and the more unbalanced your approach. Eggs in one basket, and all that.</a:t>
            </a:r>
          </a:p>
          <a:p>
            <a:pPr marL="628650" lvl="1" indent="-171450">
              <a:buFontTx/>
              <a:buChar char="-"/>
            </a:pPr>
            <a:r>
              <a:rPr lang="en-US" b="0" dirty="0">
                <a:solidFill>
                  <a:srgbClr val="D4D4D4"/>
                </a:solidFill>
                <a:effectLst/>
                <a:latin typeface="Consolas" panose="020B0609020204030204" pitchFamily="49" charset="0"/>
              </a:rPr>
              <a:t>Small risks lead to small failures. </a:t>
            </a:r>
          </a:p>
          <a:p>
            <a:pPr marL="1085850" lvl="2" indent="-171450">
              <a:buFontTx/>
              <a:buChar char="-"/>
            </a:pPr>
            <a:r>
              <a:rPr lang="en-US" b="0" dirty="0">
                <a:solidFill>
                  <a:srgbClr val="D4D4D4"/>
                </a:solidFill>
                <a:effectLst/>
                <a:latin typeface="Consolas" panose="020B0609020204030204" pitchFamily="49" charset="0"/>
              </a:rPr>
              <a:t>More palatable as learning experiences.  </a:t>
            </a:r>
          </a:p>
          <a:p>
            <a:pPr marL="1085850" lvl="2" indent="-171450">
              <a:buFontTx/>
              <a:buChar char="-"/>
            </a:pPr>
            <a:r>
              <a:rPr lang="en-US" b="0" dirty="0">
                <a:solidFill>
                  <a:srgbClr val="D4D4D4"/>
                </a:solidFill>
                <a:effectLst/>
                <a:latin typeface="Consolas" panose="020B0609020204030204" pitchFamily="49" charset="0"/>
              </a:rPr>
              <a:t>Smaller bets means more bets. </a:t>
            </a:r>
          </a:p>
          <a:p>
            <a:pPr marL="1085850" lvl="2" indent="-171450">
              <a:buFontTx/>
              <a:buChar char="-"/>
            </a:pPr>
            <a:r>
              <a:rPr lang="en-US" b="0" dirty="0">
                <a:solidFill>
                  <a:srgbClr val="D4D4D4"/>
                </a:solidFill>
                <a:effectLst/>
                <a:latin typeface="Consolas" panose="020B0609020204030204" pitchFamily="49" charset="0"/>
              </a:rPr>
              <a:t>More baskets, fewer broken eggs. </a:t>
            </a:r>
          </a:p>
          <a:p>
            <a:pPr marL="171450" lvl="0" indent="-171450">
              <a:buFontTx/>
              <a:buChar char="-"/>
            </a:pPr>
            <a:r>
              <a:rPr lang="en-US" b="0" dirty="0">
                <a:solidFill>
                  <a:srgbClr val="D4D4D4"/>
                </a:solidFill>
                <a:effectLst/>
                <a:latin typeface="Consolas" panose="020B0609020204030204" pitchFamily="49" charset="0"/>
              </a:rPr>
              <a:t>Sustainable tortoise says choose the right problems to fix next; don’t boil the ocean.</a:t>
            </a:r>
          </a:p>
          <a:p>
            <a:pPr marL="0" lvl="0" indent="0">
              <a:buFontTx/>
              <a:buNone/>
            </a:pPr>
            <a:endParaRPr lang="en-US" b="0" dirty="0">
              <a:solidFill>
                <a:srgbClr val="D4D4D4"/>
              </a:solidFill>
              <a:effectLst/>
              <a:latin typeface="Consolas" panose="020B0609020204030204" pitchFamily="49" charset="0"/>
            </a:endParaRPr>
          </a:p>
          <a:p>
            <a:pPr marL="0" lvl="0" indent="0">
              <a:buFontTx/>
              <a:buNone/>
            </a:pPr>
            <a:r>
              <a:rPr lang="en-US" b="0" dirty="0">
                <a:solidFill>
                  <a:srgbClr val="D4D4D4"/>
                </a:solidFill>
                <a:effectLst/>
                <a:latin typeface="Consolas" panose="020B0609020204030204" pitchFamily="49" charset="0"/>
              </a:rPr>
              <a:t>Still agile.</a:t>
            </a:r>
          </a:p>
          <a:p>
            <a:endParaRPr lang="en-US" dirty="0"/>
          </a:p>
        </p:txBody>
      </p:sp>
      <p:sp>
        <p:nvSpPr>
          <p:cNvPr id="4" name="Slide Number Placeholder 3"/>
          <p:cNvSpPr>
            <a:spLocks noGrp="1"/>
          </p:cNvSpPr>
          <p:nvPr>
            <p:ph type="sldNum" sz="quarter" idx="5"/>
          </p:nvPr>
        </p:nvSpPr>
        <p:spPr/>
        <p:txBody>
          <a:bodyPr/>
          <a:lstStyle/>
          <a:p>
            <a:fld id="{68AD085A-CE2C-4AF4-96B5-9AB734DA641A}" type="slidenum">
              <a:rPr lang="en-US" smtClean="0"/>
              <a:t>7</a:t>
            </a:fld>
            <a:endParaRPr lang="en-US"/>
          </a:p>
        </p:txBody>
      </p:sp>
    </p:spTree>
    <p:extLst>
      <p:ext uri="{BB962C8B-B14F-4D97-AF65-F5344CB8AC3E}">
        <p14:creationId xmlns:p14="http://schemas.microsoft.com/office/powerpoint/2010/main" val="2198459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6A9955"/>
                </a:solidFill>
                <a:effectLst/>
                <a:latin typeface="Consolas" panose="020B0609020204030204" pitchFamily="49" charset="0"/>
              </a:rPr>
              <a:t>&gt;</a:t>
            </a:r>
            <a:r>
              <a:rPr lang="en-US" b="0" dirty="0">
                <a:solidFill>
                  <a:srgbClr val="D4D4D4"/>
                </a:solidFill>
                <a:effectLst/>
                <a:latin typeface="Consolas" panose="020B0609020204030204" pitchFamily="49" charset="0"/>
              </a:rPr>
              <a:t>Continuous attention to technical excellence and good design enhances agility.</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Continuous, not just during times of rapid or revolutionary improvement. </a:t>
            </a:r>
          </a:p>
          <a:p>
            <a:endParaRPr lang="en-US" b="0" dirty="0">
              <a:solidFill>
                <a:srgbClr val="D4D4D4"/>
              </a:solidFill>
              <a:effectLst/>
              <a:latin typeface="Consolas" panose="020B0609020204030204" pitchFamily="49" charset="0"/>
            </a:endParaRPr>
          </a:p>
          <a:p>
            <a:pPr marL="171450" indent="-171450">
              <a:buFontTx/>
              <a:buChar char="-"/>
            </a:pPr>
            <a:r>
              <a:rPr lang="en-US" b="0" dirty="0">
                <a:solidFill>
                  <a:srgbClr val="D4D4D4"/>
                </a:solidFill>
                <a:effectLst/>
                <a:latin typeface="Consolas" panose="020B0609020204030204" pitchFamily="49" charset="0"/>
              </a:rPr>
              <a:t>Not all technical improvements are small, but many are. </a:t>
            </a:r>
          </a:p>
          <a:p>
            <a:pPr marL="628650" lvl="1" indent="-171450">
              <a:buFontTx/>
              <a:buChar char="-"/>
            </a:pPr>
            <a:r>
              <a:rPr lang="en-US" b="0" dirty="0">
                <a:solidFill>
                  <a:srgbClr val="D4D4D4"/>
                </a:solidFill>
                <a:effectLst/>
                <a:latin typeface="Consolas" panose="020B0609020204030204" pitchFamily="49" charset="0"/>
              </a:rPr>
              <a:t>Small improvements like introducing your first unit tests or writing your first user story</a:t>
            </a:r>
          </a:p>
          <a:p>
            <a:pPr marL="628650" lvl="1" indent="-171450">
              <a:buFontTx/>
              <a:buChar char="-"/>
            </a:pPr>
            <a:r>
              <a:rPr lang="en-US" b="0" dirty="0">
                <a:solidFill>
                  <a:srgbClr val="D4D4D4"/>
                </a:solidFill>
                <a:effectLst/>
                <a:latin typeface="Consolas" panose="020B0609020204030204" pitchFamily="49" charset="0"/>
              </a:rPr>
              <a:t>Uncle Bob’s “Boy Scout Rule”</a:t>
            </a:r>
          </a:p>
          <a:p>
            <a:pPr marL="628650" lvl="1" indent="-171450">
              <a:buFontTx/>
              <a:buChar char="-"/>
            </a:pPr>
            <a:r>
              <a:rPr lang="en-US" b="0" dirty="0">
                <a:solidFill>
                  <a:srgbClr val="D4D4D4"/>
                </a:solidFill>
                <a:effectLst/>
                <a:latin typeface="Consolas" panose="020B0609020204030204" pitchFamily="49" charset="0"/>
              </a:rPr>
              <a:t>Deciding to trust the team to facilitate their own Daily Scrum</a:t>
            </a:r>
          </a:p>
          <a:p>
            <a:pPr marL="628650" lvl="1" indent="-171450">
              <a:buFontTx/>
              <a:buChar char="-"/>
            </a:pPr>
            <a:r>
              <a:rPr lang="en-US" b="0" dirty="0">
                <a:solidFill>
                  <a:srgbClr val="D4D4D4"/>
                </a:solidFill>
                <a:effectLst/>
                <a:latin typeface="Consolas" panose="020B0609020204030204" pitchFamily="49" charset="0"/>
              </a:rPr>
              <a:t>Learning for 30 minutes each week adds up over time. </a:t>
            </a:r>
          </a:p>
          <a:p>
            <a:pPr marL="0" lvl="0" indent="0">
              <a:buFontTx/>
              <a:buNone/>
            </a:pPr>
            <a:endParaRPr lang="en-US" b="0" dirty="0">
              <a:solidFill>
                <a:srgbClr val="D4D4D4"/>
              </a:solidFill>
              <a:effectLst/>
              <a:latin typeface="Consolas" panose="020B0609020204030204" pitchFamily="49" charset="0"/>
            </a:endParaRPr>
          </a:p>
          <a:p>
            <a:pPr marL="0" lvl="0" indent="0">
              <a:buFontTx/>
              <a:buNone/>
            </a:pPr>
            <a:r>
              <a:rPr lang="en-US" b="0" dirty="0">
                <a:solidFill>
                  <a:srgbClr val="D4D4D4"/>
                </a:solidFill>
                <a:effectLst/>
                <a:latin typeface="Consolas" panose="020B0609020204030204" pitchFamily="49" charset="0"/>
              </a:rPr>
              <a:t>There’s plenty of small things to improve all around you.</a:t>
            </a:r>
          </a:p>
          <a:p>
            <a:pPr marL="0" lvl="0" indent="0">
              <a:buFontTx/>
              <a:buNone/>
            </a:pPr>
            <a:endParaRPr lang="en-US" b="0" dirty="0">
              <a:solidFill>
                <a:srgbClr val="D4D4D4"/>
              </a:solidFill>
              <a:effectLst/>
              <a:latin typeface="Consolas" panose="020B0609020204030204" pitchFamily="49" charset="0"/>
            </a:endParaRPr>
          </a:p>
          <a:p>
            <a:pPr marL="0" lvl="0" indent="0">
              <a:buFontTx/>
              <a:buNone/>
            </a:pPr>
            <a:r>
              <a:rPr lang="en-US" b="0" dirty="0">
                <a:solidFill>
                  <a:srgbClr val="D4D4D4"/>
                </a:solidFill>
                <a:effectLst/>
                <a:latin typeface="Consolas" panose="020B0609020204030204" pitchFamily="49" charset="0"/>
              </a:rPr>
              <a:t>Still agile.</a:t>
            </a:r>
          </a:p>
        </p:txBody>
      </p:sp>
      <p:sp>
        <p:nvSpPr>
          <p:cNvPr id="4" name="Slide Number Placeholder 3"/>
          <p:cNvSpPr>
            <a:spLocks noGrp="1"/>
          </p:cNvSpPr>
          <p:nvPr>
            <p:ph type="sldNum" sz="quarter" idx="5"/>
          </p:nvPr>
        </p:nvSpPr>
        <p:spPr/>
        <p:txBody>
          <a:bodyPr/>
          <a:lstStyle/>
          <a:p>
            <a:fld id="{68AD085A-CE2C-4AF4-96B5-9AB734DA641A}" type="slidenum">
              <a:rPr lang="en-US" smtClean="0"/>
              <a:t>8</a:t>
            </a:fld>
            <a:endParaRPr lang="en-US"/>
          </a:p>
        </p:txBody>
      </p:sp>
    </p:spTree>
    <p:extLst>
      <p:ext uri="{BB962C8B-B14F-4D97-AF65-F5344CB8AC3E}">
        <p14:creationId xmlns:p14="http://schemas.microsoft.com/office/powerpoint/2010/main" val="1382642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6A9955"/>
                </a:solidFill>
                <a:effectLst/>
                <a:latin typeface="Consolas" panose="020B0609020204030204" pitchFamily="49" charset="0"/>
              </a:rPr>
              <a:t>&gt;</a:t>
            </a:r>
            <a:r>
              <a:rPr lang="en-US" b="0" dirty="0">
                <a:solidFill>
                  <a:srgbClr val="D4D4D4"/>
                </a:solidFill>
                <a:effectLst/>
                <a:latin typeface="Consolas" panose="020B0609020204030204" pitchFamily="49" charset="0"/>
              </a:rPr>
              <a:t>Simplicity--the art of maximizing the amount of work not done--is essential.</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Big change quickly risks all kinds of mistakes. </a:t>
            </a:r>
          </a:p>
          <a:p>
            <a:pPr marL="171450" indent="-171450">
              <a:buFontTx/>
              <a:buChar char="-"/>
            </a:pPr>
            <a:r>
              <a:rPr lang="en-US" b="0" dirty="0">
                <a:solidFill>
                  <a:srgbClr val="D4D4D4"/>
                </a:solidFill>
                <a:effectLst/>
                <a:latin typeface="Consolas" panose="020B0609020204030204" pitchFamily="49" charset="0"/>
              </a:rPr>
              <a:t>Buy-in, </a:t>
            </a:r>
          </a:p>
          <a:p>
            <a:pPr marL="171450" indent="-171450">
              <a:buFontTx/>
              <a:buChar char="-"/>
            </a:pPr>
            <a:r>
              <a:rPr lang="en-US" b="0" dirty="0">
                <a:solidFill>
                  <a:srgbClr val="D4D4D4"/>
                </a:solidFill>
                <a:effectLst/>
                <a:latin typeface="Consolas" panose="020B0609020204030204" pitchFamily="49" charset="0"/>
              </a:rPr>
              <a:t>oversights, </a:t>
            </a:r>
          </a:p>
          <a:p>
            <a:pPr marL="171450" indent="-171450">
              <a:buFontTx/>
              <a:buChar char="-"/>
            </a:pPr>
            <a:r>
              <a:rPr lang="en-US" b="0" dirty="0">
                <a:solidFill>
                  <a:srgbClr val="D4D4D4"/>
                </a:solidFill>
                <a:effectLst/>
                <a:latin typeface="Consolas" panose="020B0609020204030204" pitchFamily="49" charset="0"/>
              </a:rPr>
              <a:t>unintended consequences, etc. </a:t>
            </a:r>
          </a:p>
          <a:p>
            <a:pPr marL="0" indent="0">
              <a:buFontTx/>
              <a:buNone/>
            </a:pPr>
            <a:r>
              <a:rPr lang="en-US" b="0" dirty="0">
                <a:solidFill>
                  <a:srgbClr val="D4D4D4"/>
                </a:solidFill>
                <a:effectLst/>
                <a:latin typeface="Consolas" panose="020B0609020204030204" pitchFamily="49" charset="0"/>
              </a:rPr>
              <a:t>Recovering from and reworking problems inherent in big-bang change is wasteful. </a:t>
            </a:r>
          </a:p>
          <a:p>
            <a:pPr marL="171450" indent="-171450">
              <a:buFontTx/>
              <a:buChar char="-"/>
            </a:pPr>
            <a:r>
              <a:rPr lang="en-US" b="0" dirty="0">
                <a:solidFill>
                  <a:srgbClr val="D4D4D4"/>
                </a:solidFill>
                <a:effectLst/>
                <a:latin typeface="Consolas" panose="020B0609020204030204" pitchFamily="49" charset="0"/>
              </a:rPr>
              <a:t>All that time spent reworking, </a:t>
            </a:r>
          </a:p>
          <a:p>
            <a:pPr marL="171450" indent="-171450">
              <a:buFontTx/>
              <a:buChar char="-"/>
            </a:pPr>
            <a:r>
              <a:rPr lang="en-US" b="0" dirty="0">
                <a:solidFill>
                  <a:srgbClr val="D4D4D4"/>
                </a:solidFill>
                <a:effectLst/>
                <a:latin typeface="Consolas" panose="020B0609020204030204" pitchFamily="49" charset="0"/>
              </a:rPr>
              <a:t>rearchitecting, and </a:t>
            </a:r>
          </a:p>
          <a:p>
            <a:pPr marL="171450" indent="-171450">
              <a:buFontTx/>
              <a:buChar char="-"/>
            </a:pPr>
            <a:r>
              <a:rPr lang="en-US" b="0" dirty="0">
                <a:solidFill>
                  <a:srgbClr val="D4D4D4"/>
                </a:solidFill>
                <a:effectLst/>
                <a:latin typeface="Consolas" panose="020B0609020204030204" pitchFamily="49" charset="0"/>
              </a:rPr>
              <a:t>even rehiring </a:t>
            </a:r>
          </a:p>
          <a:p>
            <a:pPr marL="0" indent="0">
              <a:buFontTx/>
              <a:buNone/>
            </a:pPr>
            <a:endParaRPr lang="en-US" b="0" dirty="0">
              <a:solidFill>
                <a:srgbClr val="D4D4D4"/>
              </a:solidFill>
              <a:effectLst/>
              <a:latin typeface="Consolas" panose="020B0609020204030204" pitchFamily="49" charset="0"/>
            </a:endParaRPr>
          </a:p>
          <a:p>
            <a:pPr marL="0" indent="0">
              <a:buFontTx/>
              <a:buNone/>
            </a:pPr>
            <a:r>
              <a:rPr lang="en-US" b="0" dirty="0">
                <a:solidFill>
                  <a:srgbClr val="D4D4D4"/>
                </a:solidFill>
                <a:effectLst/>
                <a:latin typeface="Consolas" panose="020B0609020204030204" pitchFamily="49" charset="0"/>
              </a:rPr>
              <a:t>Think of all the time and energy you could be spending on valuable work. If you have the time to spare, make the small, step by step improvements you need towards achieving the big goal over time. Still agile.</a:t>
            </a:r>
          </a:p>
          <a:p>
            <a:endParaRPr lang="en-US" dirty="0"/>
          </a:p>
        </p:txBody>
      </p:sp>
      <p:sp>
        <p:nvSpPr>
          <p:cNvPr id="4" name="Slide Number Placeholder 3"/>
          <p:cNvSpPr>
            <a:spLocks noGrp="1"/>
          </p:cNvSpPr>
          <p:nvPr>
            <p:ph type="sldNum" sz="quarter" idx="5"/>
          </p:nvPr>
        </p:nvSpPr>
        <p:spPr/>
        <p:txBody>
          <a:bodyPr/>
          <a:lstStyle/>
          <a:p>
            <a:fld id="{68AD085A-CE2C-4AF4-96B5-9AB734DA641A}" type="slidenum">
              <a:rPr lang="en-US" smtClean="0"/>
              <a:t>9</a:t>
            </a:fld>
            <a:endParaRPr lang="en-US"/>
          </a:p>
        </p:txBody>
      </p:sp>
    </p:spTree>
    <p:extLst>
      <p:ext uri="{BB962C8B-B14F-4D97-AF65-F5344CB8AC3E}">
        <p14:creationId xmlns:p14="http://schemas.microsoft.com/office/powerpoint/2010/main" val="1220281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7A3E656-5293-4F7C-A8C3-EB5D1D92E80E}" type="datetimeFigureOut">
              <a:rPr lang="en-US" smtClean="0"/>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B8A55C-928C-4D67-91D4-3C2AF95F6710}" type="slidenum">
              <a:rPr lang="en-US" smtClean="0"/>
              <a:t>‹#›</a:t>
            </a:fld>
            <a:endParaRPr lang="en-US"/>
          </a:p>
        </p:txBody>
      </p:sp>
    </p:spTree>
    <p:extLst>
      <p:ext uri="{BB962C8B-B14F-4D97-AF65-F5344CB8AC3E}">
        <p14:creationId xmlns:p14="http://schemas.microsoft.com/office/powerpoint/2010/main" val="15028476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A3E656-5293-4F7C-A8C3-EB5D1D92E80E}" type="datetimeFigureOut">
              <a:rPr lang="en-US" smtClean="0"/>
              <a:t>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B8A55C-928C-4D67-91D4-3C2AF95F6710}" type="slidenum">
              <a:rPr lang="en-US" smtClean="0"/>
              <a:t>‹#›</a:t>
            </a:fld>
            <a:endParaRPr lang="en-US"/>
          </a:p>
        </p:txBody>
      </p:sp>
    </p:spTree>
    <p:extLst>
      <p:ext uri="{BB962C8B-B14F-4D97-AF65-F5344CB8AC3E}">
        <p14:creationId xmlns:p14="http://schemas.microsoft.com/office/powerpoint/2010/main" val="3028539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A3E656-5293-4F7C-A8C3-EB5D1D92E80E}" type="datetimeFigureOut">
              <a:rPr lang="en-US" smtClean="0"/>
              <a:t>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B8A55C-928C-4D67-91D4-3C2AF95F6710}" type="slidenum">
              <a:rPr lang="en-US" smtClean="0"/>
              <a:t>‹#›</a:t>
            </a:fld>
            <a:endParaRPr lang="en-US"/>
          </a:p>
        </p:txBody>
      </p:sp>
    </p:spTree>
    <p:extLst>
      <p:ext uri="{BB962C8B-B14F-4D97-AF65-F5344CB8AC3E}">
        <p14:creationId xmlns:p14="http://schemas.microsoft.com/office/powerpoint/2010/main" val="14541724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A3E656-5293-4F7C-A8C3-EB5D1D92E80E}" type="datetimeFigureOut">
              <a:rPr lang="en-US" smtClean="0"/>
              <a:t>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B8A55C-928C-4D67-91D4-3C2AF95F6710}"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722167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A3E656-5293-4F7C-A8C3-EB5D1D92E80E}" type="datetimeFigureOut">
              <a:rPr lang="en-US" smtClean="0"/>
              <a:t>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B8A55C-928C-4D67-91D4-3C2AF95F6710}" type="slidenum">
              <a:rPr lang="en-US" smtClean="0"/>
              <a:t>‹#›</a:t>
            </a:fld>
            <a:endParaRPr lang="en-US"/>
          </a:p>
        </p:txBody>
      </p:sp>
    </p:spTree>
    <p:extLst>
      <p:ext uri="{BB962C8B-B14F-4D97-AF65-F5344CB8AC3E}">
        <p14:creationId xmlns:p14="http://schemas.microsoft.com/office/powerpoint/2010/main" val="13201675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7A3E656-5293-4F7C-A8C3-EB5D1D92E80E}" type="datetimeFigureOut">
              <a:rPr lang="en-US" smtClean="0"/>
              <a:t>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FB8A55C-928C-4D67-91D4-3C2AF95F6710}" type="slidenum">
              <a:rPr lang="en-US" smtClean="0"/>
              <a:t>‹#›</a:t>
            </a:fld>
            <a:endParaRPr lang="en-US"/>
          </a:p>
        </p:txBody>
      </p:sp>
    </p:spTree>
    <p:extLst>
      <p:ext uri="{BB962C8B-B14F-4D97-AF65-F5344CB8AC3E}">
        <p14:creationId xmlns:p14="http://schemas.microsoft.com/office/powerpoint/2010/main" val="16910794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7A3E656-5293-4F7C-A8C3-EB5D1D92E80E}" type="datetimeFigureOut">
              <a:rPr lang="en-US" smtClean="0"/>
              <a:t>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FB8A55C-928C-4D67-91D4-3C2AF95F6710}" type="slidenum">
              <a:rPr lang="en-US" smtClean="0"/>
              <a:t>‹#›</a:t>
            </a:fld>
            <a:endParaRPr lang="en-US"/>
          </a:p>
        </p:txBody>
      </p:sp>
    </p:spTree>
    <p:extLst>
      <p:ext uri="{BB962C8B-B14F-4D97-AF65-F5344CB8AC3E}">
        <p14:creationId xmlns:p14="http://schemas.microsoft.com/office/powerpoint/2010/main" val="42082520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A3E656-5293-4F7C-A8C3-EB5D1D92E80E}" type="datetimeFigureOut">
              <a:rPr lang="en-US" smtClean="0"/>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B8A55C-928C-4D67-91D4-3C2AF95F6710}" type="slidenum">
              <a:rPr lang="en-US" smtClean="0"/>
              <a:t>‹#›</a:t>
            </a:fld>
            <a:endParaRPr lang="en-US"/>
          </a:p>
        </p:txBody>
      </p:sp>
    </p:spTree>
    <p:extLst>
      <p:ext uri="{BB962C8B-B14F-4D97-AF65-F5344CB8AC3E}">
        <p14:creationId xmlns:p14="http://schemas.microsoft.com/office/powerpoint/2010/main" val="39132718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A3E656-5293-4F7C-A8C3-EB5D1D92E80E}" type="datetimeFigureOut">
              <a:rPr lang="en-US" smtClean="0"/>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B8A55C-928C-4D67-91D4-3C2AF95F6710}" type="slidenum">
              <a:rPr lang="en-US" smtClean="0"/>
              <a:t>‹#›</a:t>
            </a:fld>
            <a:endParaRPr lang="en-US"/>
          </a:p>
        </p:txBody>
      </p:sp>
    </p:spTree>
    <p:extLst>
      <p:ext uri="{BB962C8B-B14F-4D97-AF65-F5344CB8AC3E}">
        <p14:creationId xmlns:p14="http://schemas.microsoft.com/office/powerpoint/2010/main" val="1597062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A3E656-5293-4F7C-A8C3-EB5D1D92E80E}" type="datetimeFigureOut">
              <a:rPr lang="en-US" smtClean="0"/>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B8A55C-928C-4D67-91D4-3C2AF95F6710}" type="slidenum">
              <a:rPr lang="en-US" smtClean="0"/>
              <a:t>‹#›</a:t>
            </a:fld>
            <a:endParaRPr lang="en-US"/>
          </a:p>
        </p:txBody>
      </p:sp>
    </p:spTree>
    <p:extLst>
      <p:ext uri="{BB962C8B-B14F-4D97-AF65-F5344CB8AC3E}">
        <p14:creationId xmlns:p14="http://schemas.microsoft.com/office/powerpoint/2010/main" val="3610579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A3E656-5293-4F7C-A8C3-EB5D1D92E80E}" type="datetimeFigureOut">
              <a:rPr lang="en-US" smtClean="0"/>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B8A55C-928C-4D67-91D4-3C2AF95F6710}" type="slidenum">
              <a:rPr lang="en-US" smtClean="0"/>
              <a:t>‹#›</a:t>
            </a:fld>
            <a:endParaRPr lang="en-US"/>
          </a:p>
        </p:txBody>
      </p:sp>
    </p:spTree>
    <p:extLst>
      <p:ext uri="{BB962C8B-B14F-4D97-AF65-F5344CB8AC3E}">
        <p14:creationId xmlns:p14="http://schemas.microsoft.com/office/powerpoint/2010/main" val="3527455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A3E656-5293-4F7C-A8C3-EB5D1D92E80E}" type="datetimeFigureOut">
              <a:rPr lang="en-US" smtClean="0"/>
              <a:t>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B8A55C-928C-4D67-91D4-3C2AF95F6710}" type="slidenum">
              <a:rPr lang="en-US" smtClean="0"/>
              <a:t>‹#›</a:t>
            </a:fld>
            <a:endParaRPr lang="en-US"/>
          </a:p>
        </p:txBody>
      </p:sp>
    </p:spTree>
    <p:extLst>
      <p:ext uri="{BB962C8B-B14F-4D97-AF65-F5344CB8AC3E}">
        <p14:creationId xmlns:p14="http://schemas.microsoft.com/office/powerpoint/2010/main" val="41207946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A3E656-5293-4F7C-A8C3-EB5D1D92E80E}" type="datetimeFigureOut">
              <a:rPr lang="en-US" smtClean="0"/>
              <a:t>11/8/2021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FB8A55C-928C-4D67-91D4-3C2AF95F6710}" type="slidenum">
              <a:rPr lang="en-US" smtClean="0"/>
              <a:t>‹#›</a:t>
            </a:fld>
            <a:endParaRPr lang="en-US"/>
          </a:p>
        </p:txBody>
      </p:sp>
    </p:spTree>
    <p:extLst>
      <p:ext uri="{BB962C8B-B14F-4D97-AF65-F5344CB8AC3E}">
        <p14:creationId xmlns:p14="http://schemas.microsoft.com/office/powerpoint/2010/main" val="2233095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7A3E656-5293-4F7C-A8C3-EB5D1D92E80E}" type="datetimeFigureOut">
              <a:rPr lang="en-US" smtClean="0"/>
              <a:t>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FB8A55C-928C-4D67-91D4-3C2AF95F6710}" type="slidenum">
              <a:rPr lang="en-US" smtClean="0"/>
              <a:t>‹#›</a:t>
            </a:fld>
            <a:endParaRPr lang="en-US"/>
          </a:p>
        </p:txBody>
      </p:sp>
    </p:spTree>
    <p:extLst>
      <p:ext uri="{BB962C8B-B14F-4D97-AF65-F5344CB8AC3E}">
        <p14:creationId xmlns:p14="http://schemas.microsoft.com/office/powerpoint/2010/main" val="271185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A3E656-5293-4F7C-A8C3-EB5D1D92E80E}" type="datetimeFigureOut">
              <a:rPr lang="en-US" smtClean="0"/>
              <a:t>11/8/2021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FB8A55C-928C-4D67-91D4-3C2AF95F6710}" type="slidenum">
              <a:rPr lang="en-US" smtClean="0"/>
              <a:t>‹#›</a:t>
            </a:fld>
            <a:endParaRPr lang="en-US"/>
          </a:p>
        </p:txBody>
      </p:sp>
    </p:spTree>
    <p:extLst>
      <p:ext uri="{BB962C8B-B14F-4D97-AF65-F5344CB8AC3E}">
        <p14:creationId xmlns:p14="http://schemas.microsoft.com/office/powerpoint/2010/main" val="25434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A3E656-5293-4F7C-A8C3-EB5D1D92E80E}" type="datetimeFigureOut">
              <a:rPr lang="en-US" smtClean="0"/>
              <a:t>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B8A55C-928C-4D67-91D4-3C2AF95F6710}" type="slidenum">
              <a:rPr lang="en-US" smtClean="0"/>
              <a:t>‹#›</a:t>
            </a:fld>
            <a:endParaRPr lang="en-US"/>
          </a:p>
        </p:txBody>
      </p:sp>
    </p:spTree>
    <p:extLst>
      <p:ext uri="{BB962C8B-B14F-4D97-AF65-F5344CB8AC3E}">
        <p14:creationId xmlns:p14="http://schemas.microsoft.com/office/powerpoint/2010/main" val="2022150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A3E656-5293-4F7C-A8C3-EB5D1D92E80E}" type="datetimeFigureOut">
              <a:rPr lang="en-US" smtClean="0"/>
              <a:t>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B8A55C-928C-4D67-91D4-3C2AF95F6710}" type="slidenum">
              <a:rPr lang="en-US" smtClean="0"/>
              <a:t>‹#›</a:t>
            </a:fld>
            <a:endParaRPr lang="en-US"/>
          </a:p>
        </p:txBody>
      </p:sp>
    </p:spTree>
    <p:extLst>
      <p:ext uri="{BB962C8B-B14F-4D97-AF65-F5344CB8AC3E}">
        <p14:creationId xmlns:p14="http://schemas.microsoft.com/office/powerpoint/2010/main" val="991303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97A3E656-5293-4F7C-A8C3-EB5D1D92E80E}" type="datetimeFigureOut">
              <a:rPr lang="en-US" smtClean="0"/>
              <a:t>11/8/2021</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9FB8A55C-928C-4D67-91D4-3C2AF95F6710}" type="slidenum">
              <a:rPr lang="en-US" smtClean="0"/>
              <a:t>‹#›</a:t>
            </a:fld>
            <a:endParaRPr lang="en-US"/>
          </a:p>
        </p:txBody>
      </p:sp>
    </p:spTree>
    <p:extLst>
      <p:ext uri="{BB962C8B-B14F-4D97-AF65-F5344CB8AC3E}">
        <p14:creationId xmlns:p14="http://schemas.microsoft.com/office/powerpoint/2010/main" val="2976443304"/>
      </p:ext>
    </p:extLst>
  </p:cSld>
  <p:clrMap bg1="dk1" tx1="lt1" bg2="dk2" tx2="lt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jpeg"/><Relationship Id="rId7" Type="http://schemas.openxmlformats.org/officeDocument/2006/relationships/diagramColors" Target="../diagrams/colors3.xml"/><Relationship Id="rId12" Type="http://schemas.openxmlformats.org/officeDocument/2006/relationships/image" Target="../media/image15.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3.xml"/><Relationship Id="rId11" Type="http://schemas.openxmlformats.org/officeDocument/2006/relationships/image" Target="../media/image14.png"/><Relationship Id="rId5" Type="http://schemas.openxmlformats.org/officeDocument/2006/relationships/diagramLayout" Target="../diagrams/layout3.xml"/><Relationship Id="rId10" Type="http://schemas.openxmlformats.org/officeDocument/2006/relationships/image" Target="../media/image13.svg"/><Relationship Id="rId4" Type="http://schemas.openxmlformats.org/officeDocument/2006/relationships/diagramData" Target="../diagrams/data3.xml"/><Relationship Id="rId9"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15.svg"/><Relationship Id="rId5" Type="http://schemas.openxmlformats.org/officeDocument/2006/relationships/diagramQuickStyle" Target="../diagrams/quickStyle4.xml"/><Relationship Id="rId10" Type="http://schemas.openxmlformats.org/officeDocument/2006/relationships/image" Target="../media/image14.png"/><Relationship Id="rId4" Type="http://schemas.openxmlformats.org/officeDocument/2006/relationships/diagramLayout" Target="../diagrams/layout4.xml"/><Relationship Id="rId9" Type="http://schemas.openxmlformats.org/officeDocument/2006/relationships/image" Target="../media/image13.svg"/></Relationships>
</file>

<file path=ppt/slides/_rels/slide14.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4.png"/><Relationship Id="rId7" Type="http://schemas.openxmlformats.org/officeDocument/2006/relationships/diagramColors" Target="../diagrams/colors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ideo" Target="https://www.youtube.com/embed/WWP3vZcKUvo?start=42&amp;feature=oembed" TargetMode="External"/><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1.jpeg"/><Relationship Id="rId7" Type="http://schemas.openxmlformats.org/officeDocument/2006/relationships/diagramQuickStyle" Target="../diagrams/quickStyle6.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3.png"/><Relationship Id="rId9" Type="http://schemas.microsoft.com/office/2007/relationships/diagramDrawing" Target="../diagrams/drawing6.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4.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5.jpe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3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8.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descr="Origami tortoise and hare with a yellow background">
            <a:extLst>
              <a:ext uri="{FF2B5EF4-FFF2-40B4-BE49-F238E27FC236}">
                <a16:creationId xmlns:a16="http://schemas.microsoft.com/office/drawing/2014/main" id="{D1375CCC-5D67-4F6F-AED2-02263220AAA5}"/>
              </a:ext>
            </a:extLst>
          </p:cNvPr>
          <p:cNvPicPr>
            <a:picLocks noChangeAspect="1"/>
          </p:cNvPicPr>
          <p:nvPr/>
        </p:nvPicPr>
        <p:blipFill rotWithShape="1">
          <a:blip r:embed="rId4">
            <a:alphaModFix amt="3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13847E03-4FFE-4659-9889-2FD0B205CA22}"/>
              </a:ext>
            </a:extLst>
          </p:cNvPr>
          <p:cNvSpPr>
            <a:spLocks noGrp="1"/>
          </p:cNvSpPr>
          <p:nvPr>
            <p:ph type="ctrTitle"/>
          </p:nvPr>
        </p:nvSpPr>
        <p:spPr>
          <a:xfrm>
            <a:off x="1370693" y="1769540"/>
            <a:ext cx="9440034" cy="1828801"/>
          </a:xfrm>
        </p:spPr>
        <p:txBody>
          <a:bodyPr>
            <a:normAutofit/>
          </a:bodyPr>
          <a:lstStyle/>
          <a:p>
            <a:r>
              <a:rPr lang="en-US" dirty="0"/>
              <a:t>The Tortoise and the Hare</a:t>
            </a:r>
          </a:p>
        </p:txBody>
      </p:sp>
      <p:sp>
        <p:nvSpPr>
          <p:cNvPr id="3" name="Subtitle 2">
            <a:extLst>
              <a:ext uri="{FF2B5EF4-FFF2-40B4-BE49-F238E27FC236}">
                <a16:creationId xmlns:a16="http://schemas.microsoft.com/office/drawing/2014/main" id="{085DF59D-6C18-4A95-9E44-76DAF5D22946}"/>
              </a:ext>
            </a:extLst>
          </p:cNvPr>
          <p:cNvSpPr>
            <a:spLocks noGrp="1"/>
          </p:cNvSpPr>
          <p:nvPr>
            <p:ph type="subTitle" idx="1"/>
          </p:nvPr>
        </p:nvSpPr>
        <p:spPr>
          <a:xfrm>
            <a:off x="1370693" y="3598339"/>
            <a:ext cx="9440034" cy="1049867"/>
          </a:xfrm>
        </p:spPr>
        <p:txBody>
          <a:bodyPr>
            <a:normAutofit/>
          </a:bodyPr>
          <a:lstStyle/>
          <a:p>
            <a:r>
              <a:rPr lang="en-US" dirty="0"/>
              <a:t>How slow and steady can be agile and win the race</a:t>
            </a:r>
          </a:p>
        </p:txBody>
      </p:sp>
    </p:spTree>
    <p:extLst>
      <p:ext uri="{BB962C8B-B14F-4D97-AF65-F5344CB8AC3E}">
        <p14:creationId xmlns:p14="http://schemas.microsoft.com/office/powerpoint/2010/main" val="3562525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F038E-29BE-4EB7-AC03-C253DC4D99D6}"/>
              </a:ext>
            </a:extLst>
          </p:cNvPr>
          <p:cNvSpPr>
            <a:spLocks noGrp="1"/>
          </p:cNvSpPr>
          <p:nvPr>
            <p:ph type="title"/>
          </p:nvPr>
        </p:nvSpPr>
        <p:spPr/>
        <p:txBody>
          <a:bodyPr/>
          <a:lstStyle/>
          <a:p>
            <a:r>
              <a:rPr lang="en-US" dirty="0"/>
              <a:t>The Agility of the Reflective Tortoise</a:t>
            </a:r>
          </a:p>
        </p:txBody>
      </p:sp>
      <p:sp>
        <p:nvSpPr>
          <p:cNvPr id="6" name="Content Placeholder 2">
            <a:extLst>
              <a:ext uri="{FF2B5EF4-FFF2-40B4-BE49-F238E27FC236}">
                <a16:creationId xmlns:a16="http://schemas.microsoft.com/office/drawing/2014/main" id="{F8C5F035-4162-4116-8D0B-73899A00EF91}"/>
              </a:ext>
            </a:extLst>
          </p:cNvPr>
          <p:cNvSpPr>
            <a:spLocks noGrp="1"/>
          </p:cNvSpPr>
          <p:nvPr>
            <p:ph idx="1"/>
          </p:nvPr>
        </p:nvSpPr>
        <p:spPr>
          <a:xfrm>
            <a:off x="3588172" y="1546697"/>
            <a:ext cx="5381862" cy="4992648"/>
          </a:xfrm>
        </p:spPr>
        <p:txBody>
          <a:bodyPr anchor="ctr">
            <a:normAutofit/>
          </a:bodyPr>
          <a:lstStyle/>
          <a:p>
            <a:pPr marL="0" indent="0" algn="ctr">
              <a:buNone/>
            </a:pPr>
            <a:r>
              <a:rPr lang="en-US" sz="3600" dirty="0"/>
              <a:t>At regular intervals, the team </a:t>
            </a:r>
            <a:r>
              <a:rPr lang="en-US" sz="3600" b="1" u="sng" dirty="0"/>
              <a:t>reflects</a:t>
            </a:r>
            <a:r>
              <a:rPr lang="en-US" sz="3600" dirty="0"/>
              <a:t> on how to become more effective, then tunes and adjusts</a:t>
            </a:r>
          </a:p>
          <a:p>
            <a:pPr marL="0" indent="0" algn="ctr">
              <a:buNone/>
            </a:pPr>
            <a:r>
              <a:rPr lang="en-US" sz="3600" dirty="0"/>
              <a:t>its behavior accordingly.</a:t>
            </a:r>
          </a:p>
          <a:p>
            <a:pPr marL="0" indent="0" algn="ctr">
              <a:buNone/>
            </a:pPr>
            <a:endParaRPr lang="en-US" sz="3600" dirty="0"/>
          </a:p>
        </p:txBody>
      </p:sp>
      <p:pic>
        <p:nvPicPr>
          <p:cNvPr id="7" name="Picture 6">
            <a:extLst>
              <a:ext uri="{FF2B5EF4-FFF2-40B4-BE49-F238E27FC236}">
                <a16:creationId xmlns:a16="http://schemas.microsoft.com/office/drawing/2014/main" id="{57BB2510-4625-4D57-B91A-407CDAF07B33}"/>
              </a:ext>
            </a:extLst>
          </p:cNvPr>
          <p:cNvPicPr>
            <a:picLocks noChangeAspect="1"/>
          </p:cNvPicPr>
          <p:nvPr/>
        </p:nvPicPr>
        <p:blipFill>
          <a:blip r:embed="rId3"/>
          <a:stretch>
            <a:fillRect/>
          </a:stretch>
        </p:blipFill>
        <p:spPr>
          <a:xfrm>
            <a:off x="121616" y="1546697"/>
            <a:ext cx="3466556" cy="4992648"/>
          </a:xfrm>
          <a:prstGeom prst="rect">
            <a:avLst/>
          </a:prstGeom>
        </p:spPr>
      </p:pic>
      <p:pic>
        <p:nvPicPr>
          <p:cNvPr id="8" name="Picture 7">
            <a:extLst>
              <a:ext uri="{FF2B5EF4-FFF2-40B4-BE49-F238E27FC236}">
                <a16:creationId xmlns:a16="http://schemas.microsoft.com/office/drawing/2014/main" id="{E72D7206-59E5-4CF1-91DF-6FC801F9BC60}"/>
              </a:ext>
            </a:extLst>
          </p:cNvPr>
          <p:cNvPicPr>
            <a:picLocks noChangeAspect="1"/>
          </p:cNvPicPr>
          <p:nvPr/>
        </p:nvPicPr>
        <p:blipFill>
          <a:blip r:embed="rId4"/>
          <a:stretch>
            <a:fillRect/>
          </a:stretch>
        </p:blipFill>
        <p:spPr>
          <a:xfrm>
            <a:off x="8970034" y="1546697"/>
            <a:ext cx="3069484" cy="4992648"/>
          </a:xfrm>
          <a:prstGeom prst="rect">
            <a:avLst/>
          </a:prstGeom>
        </p:spPr>
      </p:pic>
    </p:spTree>
    <p:extLst>
      <p:ext uri="{BB962C8B-B14F-4D97-AF65-F5344CB8AC3E}">
        <p14:creationId xmlns:p14="http://schemas.microsoft.com/office/powerpoint/2010/main" val="1410166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10;&#10;Description automatically generated">
            <a:extLst>
              <a:ext uri="{FF2B5EF4-FFF2-40B4-BE49-F238E27FC236}">
                <a16:creationId xmlns:a16="http://schemas.microsoft.com/office/drawing/2014/main" id="{AFD34607-3108-4BF9-9FE4-BF88CCE0992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2682" y="2596895"/>
            <a:ext cx="3455656" cy="2505542"/>
          </a:xfrm>
        </p:spPr>
      </p:pic>
      <p:pic>
        <p:nvPicPr>
          <p:cNvPr id="6" name="Content Placeholder 4" descr="A picture containing text&#10;&#10;Description automatically generated">
            <a:extLst>
              <a:ext uri="{FF2B5EF4-FFF2-40B4-BE49-F238E27FC236}">
                <a16:creationId xmlns:a16="http://schemas.microsoft.com/office/drawing/2014/main" id="{2C0371BA-08E2-482C-A6F6-A0415BC93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8172" y="2596895"/>
            <a:ext cx="3455656" cy="2505542"/>
          </a:xfrm>
          <a:prstGeom prst="rect">
            <a:avLst/>
          </a:prstGeom>
          <a:effectLst>
            <a:outerShdw blurRad="25400" dir="17880000">
              <a:srgbClr val="000000">
                <a:alpha val="46000"/>
              </a:srgbClr>
            </a:outerShdw>
          </a:effectLst>
        </p:spPr>
      </p:pic>
      <p:pic>
        <p:nvPicPr>
          <p:cNvPr id="7" name="Content Placeholder 4" descr="A picture containing text&#10;&#10;Description automatically generated">
            <a:extLst>
              <a:ext uri="{FF2B5EF4-FFF2-40B4-BE49-F238E27FC236}">
                <a16:creationId xmlns:a16="http://schemas.microsoft.com/office/drawing/2014/main" id="{A178EDE9-9B7C-4818-8C4D-F4290A7B63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3662" y="2596895"/>
            <a:ext cx="3455656" cy="2505542"/>
          </a:xfrm>
          <a:prstGeom prst="rect">
            <a:avLst/>
          </a:prstGeom>
          <a:effectLst>
            <a:outerShdw blurRad="25400" dir="17880000">
              <a:srgbClr val="000000">
                <a:alpha val="46000"/>
              </a:srgbClr>
            </a:outerShdw>
          </a:effectLst>
        </p:spPr>
      </p:pic>
      <p:sp>
        <p:nvSpPr>
          <p:cNvPr id="2" name="Title 1">
            <a:extLst>
              <a:ext uri="{FF2B5EF4-FFF2-40B4-BE49-F238E27FC236}">
                <a16:creationId xmlns:a16="http://schemas.microsoft.com/office/drawing/2014/main" id="{85133EE9-EA9D-465B-8FFE-164AB6226976}"/>
              </a:ext>
            </a:extLst>
          </p:cNvPr>
          <p:cNvSpPr>
            <a:spLocks noGrp="1"/>
          </p:cNvSpPr>
          <p:nvPr>
            <p:ph type="title"/>
          </p:nvPr>
        </p:nvSpPr>
        <p:spPr/>
        <p:txBody>
          <a:bodyPr>
            <a:normAutofit/>
          </a:bodyPr>
          <a:lstStyle/>
          <a:p>
            <a:r>
              <a:rPr lang="en-US" dirty="0"/>
              <a:t>Tradeoffs in Organizational Change</a:t>
            </a:r>
          </a:p>
        </p:txBody>
      </p:sp>
      <p:sp>
        <p:nvSpPr>
          <p:cNvPr id="8" name="TextBox 7">
            <a:extLst>
              <a:ext uri="{FF2B5EF4-FFF2-40B4-BE49-F238E27FC236}">
                <a16:creationId xmlns:a16="http://schemas.microsoft.com/office/drawing/2014/main" id="{BB0ED5CE-38F3-4005-882E-7571DAE463B6}"/>
              </a:ext>
            </a:extLst>
          </p:cNvPr>
          <p:cNvSpPr txBox="1"/>
          <p:nvPr/>
        </p:nvSpPr>
        <p:spPr>
          <a:xfrm>
            <a:off x="2741877" y="4264461"/>
            <a:ext cx="1431378" cy="523220"/>
          </a:xfrm>
          <a:prstGeom prst="rect">
            <a:avLst/>
          </a:prstGeom>
          <a:noFill/>
        </p:spPr>
        <p:txBody>
          <a:bodyPr wrap="square" rtlCol="0">
            <a:spAutoFit/>
          </a:bodyPr>
          <a:lstStyle/>
          <a:p>
            <a:pPr algn="ctr"/>
            <a:r>
              <a:rPr lang="en-US" sz="2800" b="1" dirty="0"/>
              <a:t>Quickly</a:t>
            </a:r>
          </a:p>
        </p:txBody>
      </p:sp>
      <p:sp>
        <p:nvSpPr>
          <p:cNvPr id="9" name="TextBox 8">
            <a:extLst>
              <a:ext uri="{FF2B5EF4-FFF2-40B4-BE49-F238E27FC236}">
                <a16:creationId xmlns:a16="http://schemas.microsoft.com/office/drawing/2014/main" id="{E40421D7-CE07-4879-B37A-6DB2F14B133E}"/>
              </a:ext>
            </a:extLst>
          </p:cNvPr>
          <p:cNvSpPr txBox="1"/>
          <p:nvPr/>
        </p:nvSpPr>
        <p:spPr>
          <a:xfrm>
            <a:off x="399893" y="3641033"/>
            <a:ext cx="1431378" cy="523220"/>
          </a:xfrm>
          <a:prstGeom prst="rect">
            <a:avLst/>
          </a:prstGeom>
          <a:noFill/>
        </p:spPr>
        <p:txBody>
          <a:bodyPr wrap="square" rtlCol="0">
            <a:spAutoFit/>
          </a:bodyPr>
          <a:lstStyle/>
          <a:p>
            <a:pPr algn="ctr"/>
            <a:r>
              <a:rPr lang="en-US" sz="2800" b="1" dirty="0"/>
              <a:t>Slowly</a:t>
            </a:r>
          </a:p>
        </p:txBody>
      </p:sp>
      <p:sp>
        <p:nvSpPr>
          <p:cNvPr id="10" name="TextBox 9">
            <a:extLst>
              <a:ext uri="{FF2B5EF4-FFF2-40B4-BE49-F238E27FC236}">
                <a16:creationId xmlns:a16="http://schemas.microsoft.com/office/drawing/2014/main" id="{509CC745-DFF0-46EF-B286-C061A3F7BD96}"/>
              </a:ext>
            </a:extLst>
          </p:cNvPr>
          <p:cNvSpPr txBox="1"/>
          <p:nvPr/>
        </p:nvSpPr>
        <p:spPr>
          <a:xfrm>
            <a:off x="4173255" y="3641033"/>
            <a:ext cx="1431378" cy="523220"/>
          </a:xfrm>
          <a:prstGeom prst="rect">
            <a:avLst/>
          </a:prstGeom>
          <a:noFill/>
        </p:spPr>
        <p:txBody>
          <a:bodyPr wrap="square" rtlCol="0">
            <a:spAutoFit/>
          </a:bodyPr>
          <a:lstStyle/>
          <a:p>
            <a:pPr algn="ctr"/>
            <a:r>
              <a:rPr lang="en-US" sz="2800" b="1" dirty="0"/>
              <a:t>Small</a:t>
            </a:r>
          </a:p>
        </p:txBody>
      </p:sp>
      <p:sp>
        <p:nvSpPr>
          <p:cNvPr id="11" name="TextBox 10">
            <a:extLst>
              <a:ext uri="{FF2B5EF4-FFF2-40B4-BE49-F238E27FC236}">
                <a16:creationId xmlns:a16="http://schemas.microsoft.com/office/drawing/2014/main" id="{49395BD5-41A5-4777-94A5-FE1679003FA2}"/>
              </a:ext>
            </a:extLst>
          </p:cNvPr>
          <p:cNvSpPr txBox="1"/>
          <p:nvPr/>
        </p:nvSpPr>
        <p:spPr>
          <a:xfrm>
            <a:off x="6587367" y="4289833"/>
            <a:ext cx="1431378" cy="523220"/>
          </a:xfrm>
          <a:prstGeom prst="rect">
            <a:avLst/>
          </a:prstGeom>
          <a:noFill/>
        </p:spPr>
        <p:txBody>
          <a:bodyPr wrap="square" rtlCol="0">
            <a:spAutoFit/>
          </a:bodyPr>
          <a:lstStyle/>
          <a:p>
            <a:pPr algn="ctr"/>
            <a:r>
              <a:rPr lang="en-US" sz="2800" b="1" dirty="0"/>
              <a:t>Big</a:t>
            </a:r>
          </a:p>
        </p:txBody>
      </p:sp>
      <p:sp>
        <p:nvSpPr>
          <p:cNvPr id="12" name="TextBox 11">
            <a:extLst>
              <a:ext uri="{FF2B5EF4-FFF2-40B4-BE49-F238E27FC236}">
                <a16:creationId xmlns:a16="http://schemas.microsoft.com/office/drawing/2014/main" id="{008D4867-28F1-4728-BB22-6879AAFB76DF}"/>
              </a:ext>
            </a:extLst>
          </p:cNvPr>
          <p:cNvSpPr txBox="1"/>
          <p:nvPr/>
        </p:nvSpPr>
        <p:spPr>
          <a:xfrm>
            <a:off x="8018745" y="3641033"/>
            <a:ext cx="1431378" cy="523220"/>
          </a:xfrm>
          <a:prstGeom prst="rect">
            <a:avLst/>
          </a:prstGeom>
          <a:noFill/>
        </p:spPr>
        <p:txBody>
          <a:bodyPr wrap="square" rtlCol="0">
            <a:spAutoFit/>
          </a:bodyPr>
          <a:lstStyle/>
          <a:p>
            <a:pPr algn="ctr"/>
            <a:r>
              <a:rPr lang="en-US" sz="2800" b="1" dirty="0"/>
              <a:t>With</a:t>
            </a:r>
          </a:p>
        </p:txBody>
      </p:sp>
      <p:sp>
        <p:nvSpPr>
          <p:cNvPr id="13" name="TextBox 12">
            <a:extLst>
              <a:ext uri="{FF2B5EF4-FFF2-40B4-BE49-F238E27FC236}">
                <a16:creationId xmlns:a16="http://schemas.microsoft.com/office/drawing/2014/main" id="{24DE4707-D40D-476C-B2CB-BEEC3A3929AD}"/>
              </a:ext>
            </a:extLst>
          </p:cNvPr>
          <p:cNvSpPr txBox="1"/>
          <p:nvPr/>
        </p:nvSpPr>
        <p:spPr>
          <a:xfrm>
            <a:off x="10290131" y="4289833"/>
            <a:ext cx="1626295" cy="523220"/>
          </a:xfrm>
          <a:prstGeom prst="rect">
            <a:avLst/>
          </a:prstGeom>
          <a:noFill/>
        </p:spPr>
        <p:txBody>
          <a:bodyPr wrap="square" rtlCol="0">
            <a:spAutoFit/>
          </a:bodyPr>
          <a:lstStyle/>
          <a:p>
            <a:pPr algn="ctr"/>
            <a:r>
              <a:rPr lang="en-US" sz="2800" b="1" dirty="0"/>
              <a:t>Without</a:t>
            </a:r>
          </a:p>
        </p:txBody>
      </p:sp>
      <p:sp>
        <p:nvSpPr>
          <p:cNvPr id="14" name="Rectangle 13">
            <a:extLst>
              <a:ext uri="{FF2B5EF4-FFF2-40B4-BE49-F238E27FC236}">
                <a16:creationId xmlns:a16="http://schemas.microsoft.com/office/drawing/2014/main" id="{6F79B4FB-73B1-4577-8C06-6F6FDAC177D5}"/>
              </a:ext>
            </a:extLst>
          </p:cNvPr>
          <p:cNvSpPr/>
          <p:nvPr/>
        </p:nvSpPr>
        <p:spPr>
          <a:xfrm>
            <a:off x="913795" y="1779519"/>
            <a:ext cx="2728568" cy="923330"/>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rgbClr val="DAC25B"/>
                </a:solidFill>
              </a:rPr>
              <a:t>Urgency</a:t>
            </a:r>
          </a:p>
        </p:txBody>
      </p:sp>
      <p:sp>
        <p:nvSpPr>
          <p:cNvPr id="15" name="Rectangle 14">
            <a:extLst>
              <a:ext uri="{FF2B5EF4-FFF2-40B4-BE49-F238E27FC236}">
                <a16:creationId xmlns:a16="http://schemas.microsoft.com/office/drawing/2014/main" id="{AC880D3A-0AC4-47CC-8ACA-E888CDEB0C02}"/>
              </a:ext>
            </a:extLst>
          </p:cNvPr>
          <p:cNvSpPr/>
          <p:nvPr/>
        </p:nvSpPr>
        <p:spPr>
          <a:xfrm>
            <a:off x="4828467" y="1779519"/>
            <a:ext cx="2579553" cy="923330"/>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rgbClr val="DAC25B"/>
                </a:solidFill>
              </a:rPr>
              <a:t>Breadth</a:t>
            </a:r>
          </a:p>
        </p:txBody>
      </p:sp>
      <p:sp>
        <p:nvSpPr>
          <p:cNvPr id="16" name="Rectangle 15">
            <a:extLst>
              <a:ext uri="{FF2B5EF4-FFF2-40B4-BE49-F238E27FC236}">
                <a16:creationId xmlns:a16="http://schemas.microsoft.com/office/drawing/2014/main" id="{E05F17B2-D77E-48D2-AE29-989A31E14393}"/>
              </a:ext>
            </a:extLst>
          </p:cNvPr>
          <p:cNvSpPr/>
          <p:nvPr/>
        </p:nvSpPr>
        <p:spPr>
          <a:xfrm>
            <a:off x="8581665" y="1779519"/>
            <a:ext cx="2940228" cy="923330"/>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rgbClr val="DAC25B"/>
                </a:solidFill>
              </a:rPr>
              <a:t>Commit.</a:t>
            </a:r>
          </a:p>
        </p:txBody>
      </p:sp>
    </p:spTree>
    <p:extLst>
      <p:ext uri="{BB962C8B-B14F-4D97-AF65-F5344CB8AC3E}">
        <p14:creationId xmlns:p14="http://schemas.microsoft.com/office/powerpoint/2010/main" val="374609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4" grpId="0"/>
      <p:bldP spid="15"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6E162E9A-0D33-40FB-A533-FF6CDB77F066}"/>
              </a:ext>
            </a:extLst>
          </p:cNvPr>
          <p:cNvGraphicFramePr/>
          <p:nvPr>
            <p:extLst>
              <p:ext uri="{D42A27DB-BD31-4B8C-83A1-F6EECF244321}">
                <p14:modId xmlns:p14="http://schemas.microsoft.com/office/powerpoint/2010/main" val="12436110"/>
              </p:ext>
            </p:extLst>
          </p:nvPr>
        </p:nvGraphicFramePr>
        <p:xfrm>
          <a:off x="913795" y="1732449"/>
          <a:ext cx="10353762" cy="40587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itle 1">
            <a:extLst>
              <a:ext uri="{FF2B5EF4-FFF2-40B4-BE49-F238E27FC236}">
                <a16:creationId xmlns:a16="http://schemas.microsoft.com/office/drawing/2014/main" id="{BA4CC527-F4C6-44BA-8F79-45B887EE34EE}"/>
              </a:ext>
            </a:extLst>
          </p:cNvPr>
          <p:cNvSpPr>
            <a:spLocks noGrp="1"/>
          </p:cNvSpPr>
          <p:nvPr>
            <p:ph type="title"/>
          </p:nvPr>
        </p:nvSpPr>
        <p:spPr>
          <a:xfrm>
            <a:off x="913795" y="609600"/>
            <a:ext cx="10353762" cy="970450"/>
          </a:xfrm>
        </p:spPr>
        <p:txBody>
          <a:bodyPr>
            <a:normAutofit/>
          </a:bodyPr>
          <a:lstStyle/>
          <a:p>
            <a:r>
              <a:rPr lang="en-US"/>
              <a:t>The Project Management Iron Triangle</a:t>
            </a:r>
            <a:endParaRPr lang="en-US" dirty="0"/>
          </a:p>
        </p:txBody>
      </p:sp>
      <p:pic>
        <p:nvPicPr>
          <p:cNvPr id="9" name="Content Placeholder 8" descr="Muscular arm with solid fill">
            <a:extLst>
              <a:ext uri="{FF2B5EF4-FFF2-40B4-BE49-F238E27FC236}">
                <a16:creationId xmlns:a16="http://schemas.microsoft.com/office/drawing/2014/main" id="{A71C8DF3-B2BC-4EE9-A46B-3F9EE510DAFC}"/>
              </a:ext>
            </a:extLst>
          </p:cNvPr>
          <p:cNvPicPr>
            <a:picLocks noGrp="1" noChangeAspect="1"/>
          </p:cNvPicPr>
          <p:nvPr>
            <p:ph idx="1"/>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02438" y="1580050"/>
            <a:ext cx="1320289" cy="1320289"/>
          </a:xfrm>
        </p:spPr>
      </p:pic>
      <p:pic>
        <p:nvPicPr>
          <p:cNvPr id="13" name="Content Placeholder 8" descr="Muscular arm with solid fill">
            <a:extLst>
              <a:ext uri="{FF2B5EF4-FFF2-40B4-BE49-F238E27FC236}">
                <a16:creationId xmlns:a16="http://schemas.microsoft.com/office/drawing/2014/main" id="{D46668FE-A193-4F5B-A5E0-EFB1915EB85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900987" y="4478627"/>
            <a:ext cx="1320289" cy="1320289"/>
          </a:xfrm>
          <a:prstGeom prst="rect">
            <a:avLst/>
          </a:prstGeom>
          <a:effectLst>
            <a:outerShdw blurRad="25400" dir="17880000">
              <a:srgbClr val="000000">
                <a:alpha val="46000"/>
              </a:srgbClr>
            </a:outerShdw>
          </a:effectLst>
        </p:spPr>
      </p:pic>
      <p:pic>
        <p:nvPicPr>
          <p:cNvPr id="15" name="Graphic 14" descr="Shield with solid fill">
            <a:extLst>
              <a:ext uri="{FF2B5EF4-FFF2-40B4-BE49-F238E27FC236}">
                <a16:creationId xmlns:a16="http://schemas.microsoft.com/office/drawing/2014/main" id="{2FAD1ED4-B0B4-4789-B40E-6022A627B1F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70726" y="4478628"/>
            <a:ext cx="1320288" cy="1320288"/>
          </a:xfrm>
          <a:prstGeom prst="rect">
            <a:avLst/>
          </a:prstGeom>
        </p:spPr>
      </p:pic>
    </p:spTree>
    <p:extLst>
      <p:ext uri="{BB962C8B-B14F-4D97-AF65-F5344CB8AC3E}">
        <p14:creationId xmlns:p14="http://schemas.microsoft.com/office/powerpoint/2010/main" val="281796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0CD58-ED4C-4828-AC05-FCA3D3949DC3}"/>
              </a:ext>
            </a:extLst>
          </p:cNvPr>
          <p:cNvSpPr>
            <a:spLocks noGrp="1"/>
          </p:cNvSpPr>
          <p:nvPr>
            <p:ph type="title"/>
          </p:nvPr>
        </p:nvSpPr>
        <p:spPr/>
        <p:txBody>
          <a:bodyPr/>
          <a:lstStyle/>
          <a:p>
            <a:r>
              <a:rPr lang="en-US" dirty="0"/>
              <a:t>The Organizational Change Triangle</a:t>
            </a:r>
          </a:p>
        </p:txBody>
      </p:sp>
      <p:sp>
        <p:nvSpPr>
          <p:cNvPr id="3" name="Content Placeholder 2">
            <a:extLst>
              <a:ext uri="{FF2B5EF4-FFF2-40B4-BE49-F238E27FC236}">
                <a16:creationId xmlns:a16="http://schemas.microsoft.com/office/drawing/2014/main" id="{785669A4-04E0-4563-8031-54ED5FAB0F0F}"/>
              </a:ext>
            </a:extLst>
          </p:cNvPr>
          <p:cNvSpPr>
            <a:spLocks noGrp="1"/>
          </p:cNvSpPr>
          <p:nvPr>
            <p:ph idx="1"/>
          </p:nvPr>
        </p:nvSpPr>
        <p:spPr/>
        <p:txBody>
          <a:bodyPr/>
          <a:lstStyle/>
          <a:p>
            <a:pPr marL="36900" indent="0">
              <a:buNone/>
            </a:pPr>
            <a:endParaRPr lang="en-US" dirty="0"/>
          </a:p>
        </p:txBody>
      </p:sp>
      <p:graphicFrame>
        <p:nvGraphicFramePr>
          <p:cNvPr id="4" name="Diagram 3">
            <a:extLst>
              <a:ext uri="{FF2B5EF4-FFF2-40B4-BE49-F238E27FC236}">
                <a16:creationId xmlns:a16="http://schemas.microsoft.com/office/drawing/2014/main" id="{8FACF763-DE31-4386-B2D6-4A82DAE017AC}"/>
              </a:ext>
            </a:extLst>
          </p:cNvPr>
          <p:cNvGraphicFramePr/>
          <p:nvPr>
            <p:extLst>
              <p:ext uri="{D42A27DB-BD31-4B8C-83A1-F6EECF244321}">
                <p14:modId xmlns:p14="http://schemas.microsoft.com/office/powerpoint/2010/main" val="1561222157"/>
              </p:ext>
            </p:extLst>
          </p:nvPr>
        </p:nvGraphicFramePr>
        <p:xfrm>
          <a:off x="913795" y="1732449"/>
          <a:ext cx="10353762" cy="40587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Content Placeholder 8" descr="Muscular arm with solid fill">
            <a:extLst>
              <a:ext uri="{FF2B5EF4-FFF2-40B4-BE49-F238E27FC236}">
                <a16:creationId xmlns:a16="http://schemas.microsoft.com/office/drawing/2014/main" id="{4B6F1B67-DD65-4B25-80A5-246DAF53880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02438" y="1580050"/>
            <a:ext cx="1320289" cy="1320289"/>
          </a:xfrm>
          <a:prstGeom prst="rect">
            <a:avLst/>
          </a:prstGeom>
          <a:effectLst>
            <a:outerShdw blurRad="25400" dir="17880000">
              <a:srgbClr val="000000">
                <a:alpha val="46000"/>
              </a:srgbClr>
            </a:outerShdw>
          </a:effectLst>
        </p:spPr>
      </p:pic>
      <p:pic>
        <p:nvPicPr>
          <p:cNvPr id="6" name="Content Placeholder 8" descr="Muscular arm with solid fill">
            <a:extLst>
              <a:ext uri="{FF2B5EF4-FFF2-40B4-BE49-F238E27FC236}">
                <a16:creationId xmlns:a16="http://schemas.microsoft.com/office/drawing/2014/main" id="{E970817C-0F58-4DB6-A650-0F6F038E59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00987" y="4478627"/>
            <a:ext cx="1320289" cy="1320289"/>
          </a:xfrm>
          <a:prstGeom prst="rect">
            <a:avLst/>
          </a:prstGeom>
          <a:effectLst>
            <a:outerShdw blurRad="25400" dir="17880000">
              <a:srgbClr val="000000">
                <a:alpha val="46000"/>
              </a:srgbClr>
            </a:outerShdw>
          </a:effectLst>
        </p:spPr>
      </p:pic>
      <p:pic>
        <p:nvPicPr>
          <p:cNvPr id="7" name="Graphic 6" descr="Shield with solid fill">
            <a:extLst>
              <a:ext uri="{FF2B5EF4-FFF2-40B4-BE49-F238E27FC236}">
                <a16:creationId xmlns:a16="http://schemas.microsoft.com/office/drawing/2014/main" id="{AE014E91-8357-4664-9454-A4CA3D096FE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70726" y="4478628"/>
            <a:ext cx="1320288" cy="1320288"/>
          </a:xfrm>
          <a:prstGeom prst="rect">
            <a:avLst/>
          </a:prstGeom>
        </p:spPr>
      </p:pic>
    </p:spTree>
    <p:extLst>
      <p:ext uri="{BB962C8B-B14F-4D97-AF65-F5344CB8AC3E}">
        <p14:creationId xmlns:p14="http://schemas.microsoft.com/office/powerpoint/2010/main" val="3679784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CE2E1-7D5B-4DFD-96F1-C1362F5992EA}"/>
              </a:ext>
            </a:extLst>
          </p:cNvPr>
          <p:cNvSpPr>
            <a:spLocks noGrp="1"/>
          </p:cNvSpPr>
          <p:nvPr>
            <p:ph type="title"/>
          </p:nvPr>
        </p:nvSpPr>
        <p:spPr>
          <a:xfrm>
            <a:off x="913795" y="609600"/>
            <a:ext cx="10353762" cy="970450"/>
          </a:xfrm>
        </p:spPr>
        <p:txBody>
          <a:bodyPr>
            <a:normAutofit/>
          </a:bodyPr>
          <a:lstStyle/>
          <a:p>
            <a:r>
              <a:rPr lang="en-US" dirty="0"/>
              <a:t>Compliance vs Commitment</a:t>
            </a:r>
          </a:p>
        </p:txBody>
      </p:sp>
      <p:pic>
        <p:nvPicPr>
          <p:cNvPr id="11" name="Picture 8">
            <a:extLst>
              <a:ext uri="{FF2B5EF4-FFF2-40B4-BE49-F238E27FC236}">
                <a16:creationId xmlns:a16="http://schemas.microsoft.com/office/drawing/2014/main" id="{A8D526D7-C782-4F65-A21F-A6B40D869B47}"/>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1731964"/>
            <a:ext cx="12192001" cy="5126036"/>
          </a:xfrm>
          <a:prstGeom prst="rect">
            <a:avLst/>
          </a:prstGeom>
          <a:effectLst>
            <a:innerShdw blurRad="63500" dist="50800" dir="16200000">
              <a:prstClr val="black">
                <a:alpha val="50000"/>
              </a:prstClr>
            </a:innerShdw>
          </a:effectLst>
        </p:spPr>
      </p:pic>
      <p:graphicFrame>
        <p:nvGraphicFramePr>
          <p:cNvPr id="12" name="Content Placeholder 2">
            <a:extLst>
              <a:ext uri="{FF2B5EF4-FFF2-40B4-BE49-F238E27FC236}">
                <a16:creationId xmlns:a16="http://schemas.microsoft.com/office/drawing/2014/main" id="{C8BC9A63-4EE5-4B89-8C57-17746A224946}"/>
              </a:ext>
            </a:extLst>
          </p:cNvPr>
          <p:cNvGraphicFramePr>
            <a:graphicFrameLocks noGrp="1"/>
          </p:cNvGraphicFramePr>
          <p:nvPr>
            <p:ph idx="1"/>
            <p:extLst>
              <p:ext uri="{D42A27DB-BD31-4B8C-83A1-F6EECF244321}">
                <p14:modId xmlns:p14="http://schemas.microsoft.com/office/powerpoint/2010/main" val="2959433618"/>
              </p:ext>
            </p:extLst>
          </p:nvPr>
        </p:nvGraphicFramePr>
        <p:xfrm>
          <a:off x="914400" y="1892830"/>
          <a:ext cx="10353675" cy="38983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47189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5A61E-B69F-42E1-B006-CCDDC996A498}"/>
              </a:ext>
            </a:extLst>
          </p:cNvPr>
          <p:cNvSpPr>
            <a:spLocks noGrp="1"/>
          </p:cNvSpPr>
          <p:nvPr>
            <p:ph type="title"/>
          </p:nvPr>
        </p:nvSpPr>
        <p:spPr/>
        <p:txBody>
          <a:bodyPr/>
          <a:lstStyle/>
          <a:p>
            <a:r>
              <a:rPr lang="en-US" dirty="0"/>
              <a:t>The Killing of Continuous Improvement</a:t>
            </a:r>
          </a:p>
        </p:txBody>
      </p:sp>
      <p:sp>
        <p:nvSpPr>
          <p:cNvPr id="4" name="Straight Connector 3">
            <a:extLst>
              <a:ext uri="{FF2B5EF4-FFF2-40B4-BE49-F238E27FC236}">
                <a16:creationId xmlns:a16="http://schemas.microsoft.com/office/drawing/2014/main" id="{F0774D31-8869-4493-9438-D33ABAAB42E4}"/>
              </a:ext>
            </a:extLst>
          </p:cNvPr>
          <p:cNvSpPr/>
          <p:nvPr/>
        </p:nvSpPr>
        <p:spPr>
          <a:xfrm>
            <a:off x="913795" y="1734430"/>
            <a:ext cx="10353761"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623D3CDF-E287-4DFD-B88C-39DF285A02A2}"/>
              </a:ext>
            </a:extLst>
          </p:cNvPr>
          <p:cNvSpPr/>
          <p:nvPr/>
        </p:nvSpPr>
        <p:spPr>
          <a:xfrm>
            <a:off x="913795" y="1734430"/>
            <a:ext cx="10353761" cy="1351595"/>
          </a:xfrm>
          <a:custGeom>
            <a:avLst/>
            <a:gdLst>
              <a:gd name="connsiteX0" fmla="*/ 0 w 10353761"/>
              <a:gd name="connsiteY0" fmla="*/ 0 h 1351595"/>
              <a:gd name="connsiteX1" fmla="*/ 10353761 w 10353761"/>
              <a:gd name="connsiteY1" fmla="*/ 0 h 1351595"/>
              <a:gd name="connsiteX2" fmla="*/ 10353761 w 10353761"/>
              <a:gd name="connsiteY2" fmla="*/ 1351595 h 1351595"/>
              <a:gd name="connsiteX3" fmla="*/ 0 w 10353761"/>
              <a:gd name="connsiteY3" fmla="*/ 1351595 h 1351595"/>
              <a:gd name="connsiteX4" fmla="*/ 0 w 10353761"/>
              <a:gd name="connsiteY4" fmla="*/ 0 h 1351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3761" h="1351595">
                <a:moveTo>
                  <a:pt x="0" y="0"/>
                </a:moveTo>
                <a:lnTo>
                  <a:pt x="10353761" y="0"/>
                </a:lnTo>
                <a:lnTo>
                  <a:pt x="10353761" y="1351595"/>
                </a:lnTo>
                <a:lnTo>
                  <a:pt x="0" y="135159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5740" tIns="205740" rIns="205740" bIns="205740" numCol="1" spcCol="1270" anchor="t" anchorCtr="0">
            <a:noAutofit/>
          </a:bodyPr>
          <a:lstStyle/>
          <a:p>
            <a:pPr marL="0" lvl="0" indent="0" algn="l" defTabSz="2400300">
              <a:lnSpc>
                <a:spcPct val="90000"/>
              </a:lnSpc>
              <a:spcBef>
                <a:spcPct val="0"/>
              </a:spcBef>
              <a:spcAft>
                <a:spcPct val="35000"/>
              </a:spcAft>
              <a:buNone/>
            </a:pPr>
            <a:r>
              <a:rPr lang="en-US" sz="5400" kern="1200" dirty="0"/>
              <a:t>No Vision</a:t>
            </a:r>
          </a:p>
        </p:txBody>
      </p:sp>
      <p:sp>
        <p:nvSpPr>
          <p:cNvPr id="7" name="Straight Connector 6">
            <a:extLst>
              <a:ext uri="{FF2B5EF4-FFF2-40B4-BE49-F238E27FC236}">
                <a16:creationId xmlns:a16="http://schemas.microsoft.com/office/drawing/2014/main" id="{A4CAF0A8-61C6-4885-898C-4BA88B4F25AB}"/>
              </a:ext>
            </a:extLst>
          </p:cNvPr>
          <p:cNvSpPr/>
          <p:nvPr/>
        </p:nvSpPr>
        <p:spPr>
          <a:xfrm>
            <a:off x="913795" y="3086026"/>
            <a:ext cx="10353761"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24BE6BFE-18F0-490C-8780-11B14524D666}"/>
              </a:ext>
            </a:extLst>
          </p:cNvPr>
          <p:cNvSpPr/>
          <p:nvPr/>
        </p:nvSpPr>
        <p:spPr>
          <a:xfrm>
            <a:off x="913795" y="3086026"/>
            <a:ext cx="10353761" cy="1351595"/>
          </a:xfrm>
          <a:custGeom>
            <a:avLst/>
            <a:gdLst>
              <a:gd name="connsiteX0" fmla="*/ 0 w 10353761"/>
              <a:gd name="connsiteY0" fmla="*/ 0 h 1351595"/>
              <a:gd name="connsiteX1" fmla="*/ 10353761 w 10353761"/>
              <a:gd name="connsiteY1" fmla="*/ 0 h 1351595"/>
              <a:gd name="connsiteX2" fmla="*/ 10353761 w 10353761"/>
              <a:gd name="connsiteY2" fmla="*/ 1351595 h 1351595"/>
              <a:gd name="connsiteX3" fmla="*/ 0 w 10353761"/>
              <a:gd name="connsiteY3" fmla="*/ 1351595 h 1351595"/>
              <a:gd name="connsiteX4" fmla="*/ 0 w 10353761"/>
              <a:gd name="connsiteY4" fmla="*/ 0 h 1351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3761" h="1351595">
                <a:moveTo>
                  <a:pt x="0" y="0"/>
                </a:moveTo>
                <a:lnTo>
                  <a:pt x="10353761" y="0"/>
                </a:lnTo>
                <a:lnTo>
                  <a:pt x="10353761" y="1351595"/>
                </a:lnTo>
                <a:lnTo>
                  <a:pt x="0" y="135159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5740" tIns="205740" rIns="205740" bIns="205740" numCol="1" spcCol="1270" anchor="t" anchorCtr="0">
            <a:noAutofit/>
          </a:bodyPr>
          <a:lstStyle/>
          <a:p>
            <a:pPr marL="0" lvl="0" indent="0" algn="l" defTabSz="2400300">
              <a:lnSpc>
                <a:spcPct val="90000"/>
              </a:lnSpc>
              <a:spcBef>
                <a:spcPct val="0"/>
              </a:spcBef>
              <a:spcAft>
                <a:spcPct val="35000"/>
              </a:spcAft>
              <a:buNone/>
            </a:pPr>
            <a:r>
              <a:rPr lang="en-US" sz="5400" kern="1200" dirty="0"/>
              <a:t>No Leadership or Bad Leadership</a:t>
            </a:r>
          </a:p>
        </p:txBody>
      </p:sp>
      <p:sp>
        <p:nvSpPr>
          <p:cNvPr id="9" name="Straight Connector 8">
            <a:extLst>
              <a:ext uri="{FF2B5EF4-FFF2-40B4-BE49-F238E27FC236}">
                <a16:creationId xmlns:a16="http://schemas.microsoft.com/office/drawing/2014/main" id="{EE020F24-0FD2-4E7F-BAE3-E9E3CAFFC732}"/>
              </a:ext>
            </a:extLst>
          </p:cNvPr>
          <p:cNvSpPr/>
          <p:nvPr/>
        </p:nvSpPr>
        <p:spPr>
          <a:xfrm>
            <a:off x="913795" y="4437622"/>
            <a:ext cx="10353761"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Freeform: Shape 9">
            <a:extLst>
              <a:ext uri="{FF2B5EF4-FFF2-40B4-BE49-F238E27FC236}">
                <a16:creationId xmlns:a16="http://schemas.microsoft.com/office/drawing/2014/main" id="{0899D773-219E-47B2-8B36-9985A1025628}"/>
              </a:ext>
            </a:extLst>
          </p:cNvPr>
          <p:cNvSpPr/>
          <p:nvPr/>
        </p:nvSpPr>
        <p:spPr>
          <a:xfrm>
            <a:off x="913795" y="4437622"/>
            <a:ext cx="10353761" cy="1351595"/>
          </a:xfrm>
          <a:custGeom>
            <a:avLst/>
            <a:gdLst>
              <a:gd name="connsiteX0" fmla="*/ 0 w 10353761"/>
              <a:gd name="connsiteY0" fmla="*/ 0 h 1351595"/>
              <a:gd name="connsiteX1" fmla="*/ 10353761 w 10353761"/>
              <a:gd name="connsiteY1" fmla="*/ 0 h 1351595"/>
              <a:gd name="connsiteX2" fmla="*/ 10353761 w 10353761"/>
              <a:gd name="connsiteY2" fmla="*/ 1351595 h 1351595"/>
              <a:gd name="connsiteX3" fmla="*/ 0 w 10353761"/>
              <a:gd name="connsiteY3" fmla="*/ 1351595 h 1351595"/>
              <a:gd name="connsiteX4" fmla="*/ 0 w 10353761"/>
              <a:gd name="connsiteY4" fmla="*/ 0 h 1351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3761" h="1351595">
                <a:moveTo>
                  <a:pt x="0" y="0"/>
                </a:moveTo>
                <a:lnTo>
                  <a:pt x="10353761" y="0"/>
                </a:lnTo>
                <a:lnTo>
                  <a:pt x="10353761" y="1351595"/>
                </a:lnTo>
                <a:lnTo>
                  <a:pt x="0" y="135159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5740" tIns="205740" rIns="205740" bIns="205740" numCol="1" spcCol="1270" anchor="t" anchorCtr="0">
            <a:noAutofit/>
          </a:bodyPr>
          <a:lstStyle/>
          <a:p>
            <a:pPr marL="0" lvl="0" indent="0" algn="l" defTabSz="2400300">
              <a:lnSpc>
                <a:spcPct val="90000"/>
              </a:lnSpc>
              <a:spcBef>
                <a:spcPct val="0"/>
              </a:spcBef>
              <a:spcAft>
                <a:spcPct val="35000"/>
              </a:spcAft>
              <a:buNone/>
            </a:pPr>
            <a:r>
              <a:rPr lang="en-US" sz="5400" kern="1200" dirty="0"/>
              <a:t>No Commitment</a:t>
            </a:r>
          </a:p>
        </p:txBody>
      </p:sp>
    </p:spTree>
    <p:extLst>
      <p:ext uri="{BB962C8B-B14F-4D97-AF65-F5344CB8AC3E}">
        <p14:creationId xmlns:p14="http://schemas.microsoft.com/office/powerpoint/2010/main" val="1836076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A48C8DF-1205-4E5F-87D4-ABFC81A9437C}"/>
              </a:ext>
            </a:extLst>
          </p:cNvPr>
          <p:cNvPicPr>
            <a:picLocks noChangeAspect="1" noChangeArrowheads="1"/>
          </p:cNvPicPr>
          <p:nvPr/>
        </p:nvPicPr>
        <p:blipFill rotWithShape="1">
          <a:blip r:embed="rId3">
            <a:alphaModFix amt="25000"/>
            <a:extLst>
              <a:ext uri="{28A0092B-C50C-407E-A947-70E740481C1C}">
                <a14:useLocalDpi xmlns:a14="http://schemas.microsoft.com/office/drawing/2010/main" val="0"/>
              </a:ext>
            </a:extLst>
          </a:blip>
          <a:srcRect t="29279" b="315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092C9F0-8BB3-4539-84AC-04B18039AF7F}"/>
              </a:ext>
            </a:extLst>
          </p:cNvPr>
          <p:cNvSpPr>
            <a:spLocks noGrp="1"/>
          </p:cNvSpPr>
          <p:nvPr>
            <p:ph type="title"/>
          </p:nvPr>
        </p:nvSpPr>
        <p:spPr>
          <a:xfrm>
            <a:off x="913795" y="609600"/>
            <a:ext cx="10353762" cy="970450"/>
          </a:xfrm>
        </p:spPr>
        <p:txBody>
          <a:bodyPr>
            <a:normAutofit/>
          </a:bodyPr>
          <a:lstStyle/>
          <a:p>
            <a:r>
              <a:rPr lang="en-US" dirty="0"/>
              <a:t>No Vision</a:t>
            </a:r>
          </a:p>
        </p:txBody>
      </p:sp>
      <p:sp>
        <p:nvSpPr>
          <p:cNvPr id="1030" name="Content Placeholder 1029">
            <a:extLst>
              <a:ext uri="{FF2B5EF4-FFF2-40B4-BE49-F238E27FC236}">
                <a16:creationId xmlns:a16="http://schemas.microsoft.com/office/drawing/2014/main" id="{1B201D67-1577-40FA-9ABB-C64DBB84C077}"/>
              </a:ext>
            </a:extLst>
          </p:cNvPr>
          <p:cNvSpPr>
            <a:spLocks noGrp="1"/>
          </p:cNvSpPr>
          <p:nvPr>
            <p:ph idx="1"/>
          </p:nvPr>
        </p:nvSpPr>
        <p:spPr>
          <a:xfrm>
            <a:off x="913795" y="1732449"/>
            <a:ext cx="10353762" cy="4058751"/>
          </a:xfrm>
        </p:spPr>
        <p:txBody>
          <a:bodyPr anchor="ctr">
            <a:normAutofit/>
          </a:bodyPr>
          <a:lstStyle/>
          <a:p>
            <a:r>
              <a:rPr lang="en-US" sz="4400" dirty="0"/>
              <a:t>If it </a:t>
            </a:r>
            <a:r>
              <a:rPr lang="en-US" sz="4400" dirty="0" err="1"/>
              <a:t>ain’t</a:t>
            </a:r>
            <a:r>
              <a:rPr lang="en-US" sz="4400" dirty="0"/>
              <a:t> broke, don’t fix it.</a:t>
            </a:r>
          </a:p>
          <a:p>
            <a:r>
              <a:rPr lang="en-US" sz="4400" dirty="0"/>
              <a:t>Leave well enough alone.</a:t>
            </a:r>
          </a:p>
          <a:p>
            <a:r>
              <a:rPr lang="en-US" sz="4400" dirty="0"/>
              <a:t>Inattention to results</a:t>
            </a:r>
          </a:p>
          <a:p>
            <a:r>
              <a:rPr lang="en-US" sz="4400" dirty="0"/>
              <a:t>Lack of Courage</a:t>
            </a:r>
          </a:p>
        </p:txBody>
      </p:sp>
    </p:spTree>
    <p:extLst>
      <p:ext uri="{BB962C8B-B14F-4D97-AF65-F5344CB8AC3E}">
        <p14:creationId xmlns:p14="http://schemas.microsoft.com/office/powerpoint/2010/main" val="1996544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0">
                                            <p:txEl>
                                              <p:pRg st="0" end="0"/>
                                            </p:txEl>
                                          </p:spTgt>
                                        </p:tgtEl>
                                        <p:attrNameLst>
                                          <p:attrName>style.visibility</p:attrName>
                                        </p:attrNameLst>
                                      </p:cBhvr>
                                      <p:to>
                                        <p:strVal val="visible"/>
                                      </p:to>
                                    </p:set>
                                    <p:animEffect transition="in" filter="fade">
                                      <p:cBhvr>
                                        <p:cTn id="7" dur="500"/>
                                        <p:tgtEl>
                                          <p:spTgt spid="10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0">
                                            <p:txEl>
                                              <p:pRg st="1" end="1"/>
                                            </p:txEl>
                                          </p:spTgt>
                                        </p:tgtEl>
                                        <p:attrNameLst>
                                          <p:attrName>style.visibility</p:attrName>
                                        </p:attrNameLst>
                                      </p:cBhvr>
                                      <p:to>
                                        <p:strVal val="visible"/>
                                      </p:to>
                                    </p:set>
                                    <p:animEffect transition="in" filter="fade">
                                      <p:cBhvr>
                                        <p:cTn id="12" dur="500"/>
                                        <p:tgtEl>
                                          <p:spTgt spid="10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30">
                                            <p:txEl>
                                              <p:pRg st="2" end="2"/>
                                            </p:txEl>
                                          </p:spTgt>
                                        </p:tgtEl>
                                        <p:attrNameLst>
                                          <p:attrName>style.visibility</p:attrName>
                                        </p:attrNameLst>
                                      </p:cBhvr>
                                      <p:to>
                                        <p:strVal val="visible"/>
                                      </p:to>
                                    </p:set>
                                    <p:animEffect transition="in" filter="fade">
                                      <p:cBhvr>
                                        <p:cTn id="17" dur="500"/>
                                        <p:tgtEl>
                                          <p:spTgt spid="103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30">
                                            <p:txEl>
                                              <p:pRg st="3" end="3"/>
                                            </p:txEl>
                                          </p:spTgt>
                                        </p:tgtEl>
                                        <p:attrNameLst>
                                          <p:attrName>style.visibility</p:attrName>
                                        </p:attrNameLst>
                                      </p:cBhvr>
                                      <p:to>
                                        <p:strVal val="visible"/>
                                      </p:to>
                                    </p:set>
                                    <p:animEffect transition="in" filter="fade">
                                      <p:cBhvr>
                                        <p:cTn id="22" dur="500"/>
                                        <p:tgtEl>
                                          <p:spTgt spid="103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A48C8DF-1205-4E5F-87D4-ABFC81A9437C}"/>
              </a:ext>
            </a:extLst>
          </p:cNvPr>
          <p:cNvPicPr>
            <a:picLocks noChangeAspect="1" noChangeArrowheads="1"/>
          </p:cNvPicPr>
          <p:nvPr/>
        </p:nvPicPr>
        <p:blipFill rotWithShape="1">
          <a:blip r:embed="rId3">
            <a:alphaModFix amt="25000"/>
            <a:extLst>
              <a:ext uri="{28A0092B-C50C-407E-A947-70E740481C1C}">
                <a14:useLocalDpi xmlns:a14="http://schemas.microsoft.com/office/drawing/2010/main" val="0"/>
              </a:ext>
            </a:extLst>
          </a:blip>
          <a:srcRect t="29279" b="315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092C9F0-8BB3-4539-84AC-04B18039AF7F}"/>
              </a:ext>
            </a:extLst>
          </p:cNvPr>
          <p:cNvSpPr>
            <a:spLocks noGrp="1"/>
          </p:cNvSpPr>
          <p:nvPr>
            <p:ph type="title"/>
          </p:nvPr>
        </p:nvSpPr>
        <p:spPr>
          <a:xfrm>
            <a:off x="913795" y="609600"/>
            <a:ext cx="10353762" cy="970450"/>
          </a:xfrm>
        </p:spPr>
        <p:txBody>
          <a:bodyPr>
            <a:normAutofit/>
          </a:bodyPr>
          <a:lstStyle/>
          <a:p>
            <a:r>
              <a:rPr lang="en-US" dirty="0"/>
              <a:t>No Vision</a:t>
            </a:r>
          </a:p>
        </p:txBody>
      </p:sp>
      <p:sp>
        <p:nvSpPr>
          <p:cNvPr id="1030" name="Content Placeholder 1029">
            <a:extLst>
              <a:ext uri="{FF2B5EF4-FFF2-40B4-BE49-F238E27FC236}">
                <a16:creationId xmlns:a16="http://schemas.microsoft.com/office/drawing/2014/main" id="{1B201D67-1577-40FA-9ABB-C64DBB84C077}"/>
              </a:ext>
            </a:extLst>
          </p:cNvPr>
          <p:cNvSpPr>
            <a:spLocks noGrp="1"/>
          </p:cNvSpPr>
          <p:nvPr>
            <p:ph idx="1"/>
          </p:nvPr>
        </p:nvSpPr>
        <p:spPr>
          <a:xfrm>
            <a:off x="913795" y="1732449"/>
            <a:ext cx="10353762" cy="4058751"/>
          </a:xfrm>
        </p:spPr>
        <p:txBody>
          <a:bodyPr anchor="ctr">
            <a:normAutofit fontScale="92500" lnSpcReduction="20000"/>
          </a:bodyPr>
          <a:lstStyle/>
          <a:p>
            <a:pPr marL="36900" indent="0" algn="ctr">
              <a:buNone/>
            </a:pPr>
            <a:r>
              <a:rPr lang="en-US" sz="6000" dirty="0"/>
              <a:t>“Where there is no vision, there is no hope.” – G.W. Carver</a:t>
            </a:r>
          </a:p>
          <a:p>
            <a:pPr marL="36900" indent="0" algn="ctr">
              <a:buNone/>
            </a:pPr>
            <a:endParaRPr lang="en-US" sz="6000" dirty="0"/>
          </a:p>
          <a:p>
            <a:pPr marL="36900" indent="0" algn="ctr">
              <a:buNone/>
            </a:pPr>
            <a:r>
              <a:rPr lang="en-US" sz="6000" dirty="0"/>
              <a:t>There must be a </a:t>
            </a:r>
            <a:r>
              <a:rPr lang="en-US" sz="6000" i="1" dirty="0"/>
              <a:t>reason</a:t>
            </a:r>
            <a:r>
              <a:rPr lang="en-US" sz="6000" dirty="0"/>
              <a:t> to do the hard things.</a:t>
            </a:r>
          </a:p>
        </p:txBody>
      </p:sp>
    </p:spTree>
    <p:extLst>
      <p:ext uri="{BB962C8B-B14F-4D97-AF65-F5344CB8AC3E}">
        <p14:creationId xmlns:p14="http://schemas.microsoft.com/office/powerpoint/2010/main" val="1274319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0">
                                            <p:txEl>
                                              <p:pRg st="0" end="0"/>
                                            </p:txEl>
                                          </p:spTgt>
                                        </p:tgtEl>
                                        <p:attrNameLst>
                                          <p:attrName>style.visibility</p:attrName>
                                        </p:attrNameLst>
                                      </p:cBhvr>
                                      <p:to>
                                        <p:strVal val="visible"/>
                                      </p:to>
                                    </p:set>
                                    <p:animEffect transition="in" filter="fade">
                                      <p:cBhvr>
                                        <p:cTn id="7" dur="500"/>
                                        <p:tgtEl>
                                          <p:spTgt spid="10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0">
                                            <p:txEl>
                                              <p:pRg st="2" end="2"/>
                                            </p:txEl>
                                          </p:spTgt>
                                        </p:tgtEl>
                                        <p:attrNameLst>
                                          <p:attrName>style.visibility</p:attrName>
                                        </p:attrNameLst>
                                      </p:cBhvr>
                                      <p:to>
                                        <p:strVal val="visible"/>
                                      </p:to>
                                    </p:set>
                                    <p:animEffect transition="in" filter="fade">
                                      <p:cBhvr>
                                        <p:cTn id="12" dur="500"/>
                                        <p:tgtEl>
                                          <p:spTgt spid="103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A few people shaking hands&#10;&#10;Description automatically generated with low confidence">
            <a:extLst>
              <a:ext uri="{FF2B5EF4-FFF2-40B4-BE49-F238E27FC236}">
                <a16:creationId xmlns:a16="http://schemas.microsoft.com/office/drawing/2014/main" id="{4346B5BC-82F3-457A-BA9A-41CE728DCB5F}"/>
              </a:ext>
            </a:extLst>
          </p:cNvPr>
          <p:cNvPicPr>
            <a:picLocks noChangeAspect="1" noChangeArrowheads="1"/>
          </p:cNvPicPr>
          <p:nvPr/>
        </p:nvPicPr>
        <p:blipFill rotWithShape="1">
          <a:blip r:embed="rId3">
            <a:alphaModFix amt="25000"/>
            <a:extLst>
              <a:ext uri="{28A0092B-C50C-407E-A947-70E740481C1C}">
                <a14:useLocalDpi xmlns:a14="http://schemas.microsoft.com/office/drawing/2010/main" val="0"/>
              </a:ext>
            </a:extLst>
          </a:blip>
          <a:srcRect t="585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0C1EE62-D29F-4329-A908-8C8E743CC0CC}"/>
              </a:ext>
            </a:extLst>
          </p:cNvPr>
          <p:cNvSpPr>
            <a:spLocks noGrp="1"/>
          </p:cNvSpPr>
          <p:nvPr>
            <p:ph type="title"/>
          </p:nvPr>
        </p:nvSpPr>
        <p:spPr>
          <a:xfrm>
            <a:off x="913795" y="609600"/>
            <a:ext cx="10353762" cy="970450"/>
          </a:xfrm>
        </p:spPr>
        <p:txBody>
          <a:bodyPr>
            <a:normAutofit/>
          </a:bodyPr>
          <a:lstStyle/>
          <a:p>
            <a:r>
              <a:rPr lang="en-US" dirty="0"/>
              <a:t>No Leadership or Bad Leadership</a:t>
            </a:r>
          </a:p>
        </p:txBody>
      </p:sp>
      <p:sp>
        <p:nvSpPr>
          <p:cNvPr id="3" name="Content Placeholder 2">
            <a:extLst>
              <a:ext uri="{FF2B5EF4-FFF2-40B4-BE49-F238E27FC236}">
                <a16:creationId xmlns:a16="http://schemas.microsoft.com/office/drawing/2014/main" id="{DA1905AA-3677-43A9-BD73-9460B5DC329C}"/>
              </a:ext>
            </a:extLst>
          </p:cNvPr>
          <p:cNvSpPr>
            <a:spLocks noGrp="1"/>
          </p:cNvSpPr>
          <p:nvPr>
            <p:ph idx="1"/>
          </p:nvPr>
        </p:nvSpPr>
        <p:spPr>
          <a:xfrm>
            <a:off x="913795" y="1732449"/>
            <a:ext cx="10353762" cy="4058751"/>
          </a:xfrm>
        </p:spPr>
        <p:txBody>
          <a:bodyPr anchor="ctr">
            <a:normAutofit/>
          </a:bodyPr>
          <a:lstStyle/>
          <a:p>
            <a:pPr marL="0" indent="0" algn="ctr">
              <a:buNone/>
            </a:pPr>
            <a:r>
              <a:rPr lang="en-US" sz="6000" dirty="0"/>
              <a:t>Power is only ever given</a:t>
            </a:r>
          </a:p>
        </p:txBody>
      </p:sp>
    </p:spTree>
    <p:extLst>
      <p:ext uri="{BB962C8B-B14F-4D97-AF65-F5344CB8AC3E}">
        <p14:creationId xmlns:p14="http://schemas.microsoft.com/office/powerpoint/2010/main" val="88608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1EE62-D29F-4329-A908-8C8E743CC0CC}"/>
              </a:ext>
            </a:extLst>
          </p:cNvPr>
          <p:cNvSpPr>
            <a:spLocks noGrp="1"/>
          </p:cNvSpPr>
          <p:nvPr>
            <p:ph type="title"/>
          </p:nvPr>
        </p:nvSpPr>
        <p:spPr/>
        <p:txBody>
          <a:bodyPr/>
          <a:lstStyle/>
          <a:p>
            <a:r>
              <a:rPr lang="en-US" dirty="0"/>
              <a:t>No Leadership or Bad Leadership</a:t>
            </a:r>
          </a:p>
        </p:txBody>
      </p:sp>
      <p:pic>
        <p:nvPicPr>
          <p:cNvPr id="4" name="Online Media 3" title="&quot;Official&quot; Worlds Fastest Gun Disarm, Black Belt Victor Marx (VM disarm)">
            <a:hlinkClick r:id="" action="ppaction://media"/>
            <a:extLst>
              <a:ext uri="{FF2B5EF4-FFF2-40B4-BE49-F238E27FC236}">
                <a16:creationId xmlns:a16="http://schemas.microsoft.com/office/drawing/2014/main" id="{4F5B0EE5-9E0D-4762-8870-724BC78A3874}"/>
              </a:ext>
            </a:extLst>
          </p:cNvPr>
          <p:cNvPicPr>
            <a:picLocks noGrp="1" noRot="1" noChangeAspect="1"/>
          </p:cNvPicPr>
          <p:nvPr>
            <p:ph idx="1"/>
            <a:videoFile r:link="rId1"/>
          </p:nvPr>
        </p:nvPicPr>
        <p:blipFill>
          <a:blip r:embed="rId4"/>
          <a:stretch>
            <a:fillRect/>
          </a:stretch>
        </p:blipFill>
        <p:spPr>
          <a:xfrm>
            <a:off x="0" y="14288"/>
            <a:ext cx="12192000" cy="6858000"/>
          </a:xfrm>
          <a:prstGeom prst="rect">
            <a:avLst/>
          </a:prstGeom>
        </p:spPr>
      </p:pic>
    </p:spTree>
    <p:extLst>
      <p:ext uri="{BB962C8B-B14F-4D97-AF65-F5344CB8AC3E}">
        <p14:creationId xmlns:p14="http://schemas.microsoft.com/office/powerpoint/2010/main" val="488408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C7554835-1D0E-4A2F-9299-759697EF5C55}"/>
              </a:ext>
            </a:extLst>
          </p:cNvPr>
          <p:cNvPicPr>
            <a:picLocks noChangeAspect="1" noChangeArrowheads="1"/>
          </p:cNvPicPr>
          <p:nvPr/>
        </p:nvPicPr>
        <p:blipFill rotWithShape="1">
          <a:blip r:embed="rId3">
            <a:alphaModFix amt="25000"/>
            <a:extLst>
              <a:ext uri="{28A0092B-C50C-407E-A947-70E740481C1C}">
                <a14:useLocalDpi xmlns:a14="http://schemas.microsoft.com/office/drawing/2010/main" val="0"/>
              </a:ext>
            </a:extLst>
          </a:blip>
          <a:srcRect t="8366" b="476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B35FFBF-9371-4AE0-A054-A7F840D5B9B3}"/>
              </a:ext>
            </a:extLst>
          </p:cNvPr>
          <p:cNvSpPr>
            <a:spLocks noGrp="1"/>
          </p:cNvSpPr>
          <p:nvPr>
            <p:ph type="title"/>
          </p:nvPr>
        </p:nvSpPr>
        <p:spPr>
          <a:xfrm>
            <a:off x="913795" y="609600"/>
            <a:ext cx="10353762" cy="970450"/>
          </a:xfrm>
        </p:spPr>
        <p:txBody>
          <a:bodyPr>
            <a:normAutofit/>
          </a:bodyPr>
          <a:lstStyle/>
          <a:p>
            <a:r>
              <a:rPr lang="en-US" dirty="0"/>
              <a:t>The Fable</a:t>
            </a:r>
          </a:p>
        </p:txBody>
      </p:sp>
      <p:sp>
        <p:nvSpPr>
          <p:cNvPr id="3" name="Content Placeholder 2">
            <a:extLst>
              <a:ext uri="{FF2B5EF4-FFF2-40B4-BE49-F238E27FC236}">
                <a16:creationId xmlns:a16="http://schemas.microsoft.com/office/drawing/2014/main" id="{9EBE03E1-1F38-4F72-A01D-64F986FE5B7E}"/>
              </a:ext>
            </a:extLst>
          </p:cNvPr>
          <p:cNvSpPr>
            <a:spLocks noGrp="1"/>
          </p:cNvSpPr>
          <p:nvPr>
            <p:ph idx="1"/>
          </p:nvPr>
        </p:nvSpPr>
        <p:spPr>
          <a:xfrm>
            <a:off x="913795" y="1732449"/>
            <a:ext cx="10353762" cy="4737624"/>
          </a:xfrm>
        </p:spPr>
        <p:txBody>
          <a:bodyPr anchor="ctr">
            <a:normAutofit fontScale="92500" lnSpcReduction="10000"/>
          </a:bodyPr>
          <a:lstStyle/>
          <a:p>
            <a:r>
              <a:rPr lang="en-US" sz="3200" dirty="0"/>
              <a:t>Hare was making fun of tortoise, “Do you ever get anywhere?”</a:t>
            </a:r>
          </a:p>
          <a:p>
            <a:r>
              <a:rPr lang="en-US" sz="3200" dirty="0"/>
              <a:t>“Let’s race and I’ll prove it!”</a:t>
            </a:r>
          </a:p>
          <a:p>
            <a:r>
              <a:rPr lang="en-US" sz="3200" dirty="0"/>
              <a:t>The hare was amused and agreed.</a:t>
            </a:r>
          </a:p>
          <a:p>
            <a:r>
              <a:rPr lang="en-US" sz="3200" dirty="0"/>
              <a:t>The hare outpaced the tortoise quickly and stopped to nap</a:t>
            </a:r>
          </a:p>
          <a:p>
            <a:r>
              <a:rPr lang="en-US" sz="3200" dirty="0"/>
              <a:t>Slowly and steadily, the tortoise passed the hare.</a:t>
            </a:r>
          </a:p>
          <a:p>
            <a:r>
              <a:rPr lang="en-US" sz="3200" dirty="0"/>
              <a:t>The hare woke too late to catch the tortoise.</a:t>
            </a:r>
          </a:p>
          <a:p>
            <a:r>
              <a:rPr lang="en-US" sz="3200" dirty="0"/>
              <a:t>The tortoise won!</a:t>
            </a:r>
          </a:p>
        </p:txBody>
      </p:sp>
    </p:spTree>
    <p:extLst>
      <p:ext uri="{BB962C8B-B14F-4D97-AF65-F5344CB8AC3E}">
        <p14:creationId xmlns:p14="http://schemas.microsoft.com/office/powerpoint/2010/main" val="2559899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1EE62-D29F-4329-A908-8C8E743CC0CC}"/>
              </a:ext>
            </a:extLst>
          </p:cNvPr>
          <p:cNvSpPr>
            <a:spLocks noGrp="1"/>
          </p:cNvSpPr>
          <p:nvPr>
            <p:ph type="title"/>
          </p:nvPr>
        </p:nvSpPr>
        <p:spPr>
          <a:xfrm>
            <a:off x="913795" y="609600"/>
            <a:ext cx="10353762" cy="970450"/>
          </a:xfrm>
        </p:spPr>
        <p:txBody>
          <a:bodyPr>
            <a:normAutofit/>
          </a:bodyPr>
          <a:lstStyle/>
          <a:p>
            <a:r>
              <a:rPr lang="en-US"/>
              <a:t>No Leadership or Bad Leadership</a:t>
            </a:r>
            <a:endParaRPr lang="en-US" dirty="0"/>
          </a:p>
        </p:txBody>
      </p:sp>
      <p:sp>
        <p:nvSpPr>
          <p:cNvPr id="20" name="Freeform: Shape 19">
            <a:extLst>
              <a:ext uri="{FF2B5EF4-FFF2-40B4-BE49-F238E27FC236}">
                <a16:creationId xmlns:a16="http://schemas.microsoft.com/office/drawing/2014/main" id="{A6CA99A7-54CF-4FAC-887E-7438C8D87618}"/>
              </a:ext>
            </a:extLst>
          </p:cNvPr>
          <p:cNvSpPr/>
          <p:nvPr/>
        </p:nvSpPr>
        <p:spPr>
          <a:xfrm>
            <a:off x="5227862" y="1732449"/>
            <a:ext cx="1725627" cy="676458"/>
          </a:xfrm>
          <a:custGeom>
            <a:avLst/>
            <a:gdLst>
              <a:gd name="connsiteX0" fmla="*/ 0 w 1725627"/>
              <a:gd name="connsiteY0" fmla="*/ 676458 h 676458"/>
              <a:gd name="connsiteX1" fmla="*/ 862814 w 1725627"/>
              <a:gd name="connsiteY1" fmla="*/ 0 h 676458"/>
              <a:gd name="connsiteX2" fmla="*/ 862814 w 1725627"/>
              <a:gd name="connsiteY2" fmla="*/ 0 h 676458"/>
              <a:gd name="connsiteX3" fmla="*/ 1725627 w 1725627"/>
              <a:gd name="connsiteY3" fmla="*/ 676458 h 676458"/>
              <a:gd name="connsiteX4" fmla="*/ 0 w 1725627"/>
              <a:gd name="connsiteY4" fmla="*/ 676458 h 676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5627" h="676458">
                <a:moveTo>
                  <a:pt x="0" y="676458"/>
                </a:moveTo>
                <a:lnTo>
                  <a:pt x="862814" y="0"/>
                </a:lnTo>
                <a:lnTo>
                  <a:pt x="862814" y="0"/>
                </a:lnTo>
                <a:lnTo>
                  <a:pt x="1725627" y="676458"/>
                </a:lnTo>
                <a:lnTo>
                  <a:pt x="0" y="676458"/>
                </a:lnTo>
                <a:close/>
              </a:path>
            </a:pathLst>
          </a:cu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Rewarding</a:t>
            </a:r>
          </a:p>
        </p:txBody>
      </p:sp>
      <p:sp>
        <p:nvSpPr>
          <p:cNvPr id="21" name="Freeform: Shape 20">
            <a:extLst>
              <a:ext uri="{FF2B5EF4-FFF2-40B4-BE49-F238E27FC236}">
                <a16:creationId xmlns:a16="http://schemas.microsoft.com/office/drawing/2014/main" id="{6E9BB30D-95C8-43C8-B874-D4CC22609D64}"/>
              </a:ext>
            </a:extLst>
          </p:cNvPr>
          <p:cNvSpPr/>
          <p:nvPr/>
        </p:nvSpPr>
        <p:spPr>
          <a:xfrm>
            <a:off x="4365048" y="2408907"/>
            <a:ext cx="3451254" cy="676458"/>
          </a:xfrm>
          <a:custGeom>
            <a:avLst/>
            <a:gdLst>
              <a:gd name="connsiteX0" fmla="*/ 0 w 3451254"/>
              <a:gd name="connsiteY0" fmla="*/ 676458 h 676458"/>
              <a:gd name="connsiteX1" fmla="*/ 862815 w 3451254"/>
              <a:gd name="connsiteY1" fmla="*/ 0 h 676458"/>
              <a:gd name="connsiteX2" fmla="*/ 2588439 w 3451254"/>
              <a:gd name="connsiteY2" fmla="*/ 0 h 676458"/>
              <a:gd name="connsiteX3" fmla="*/ 3451254 w 3451254"/>
              <a:gd name="connsiteY3" fmla="*/ 676458 h 676458"/>
              <a:gd name="connsiteX4" fmla="*/ 0 w 3451254"/>
              <a:gd name="connsiteY4" fmla="*/ 676458 h 676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1254" h="676458">
                <a:moveTo>
                  <a:pt x="0" y="676458"/>
                </a:moveTo>
                <a:lnTo>
                  <a:pt x="862815" y="0"/>
                </a:lnTo>
                <a:lnTo>
                  <a:pt x="2588439" y="0"/>
                </a:lnTo>
                <a:lnTo>
                  <a:pt x="3451254" y="676458"/>
                </a:lnTo>
                <a:lnTo>
                  <a:pt x="0" y="676458"/>
                </a:lnTo>
                <a:close/>
              </a:path>
            </a:pathLst>
          </a:custGeom>
        </p:spPr>
        <p:style>
          <a:lnRef idx="0">
            <a:schemeClr val="lt1">
              <a:hueOff val="0"/>
              <a:satOff val="0"/>
              <a:lumOff val="0"/>
              <a:alphaOff val="0"/>
            </a:schemeClr>
          </a:lnRef>
          <a:fillRef idx="3">
            <a:schemeClr val="accent5">
              <a:hueOff val="320609"/>
              <a:satOff val="-3775"/>
              <a:lumOff val="2510"/>
              <a:alphaOff val="0"/>
            </a:schemeClr>
          </a:fillRef>
          <a:effectRef idx="2">
            <a:schemeClr val="accent5">
              <a:hueOff val="320609"/>
              <a:satOff val="-3775"/>
              <a:lumOff val="2510"/>
              <a:alphaOff val="0"/>
            </a:schemeClr>
          </a:effectRef>
          <a:fontRef idx="minor">
            <a:schemeClr val="lt1"/>
          </a:fontRef>
        </p:style>
        <p:txBody>
          <a:bodyPr spcFirstLastPara="0" vert="horz" wrap="square" lIns="633180" tIns="29210" rIns="633179" bIns="29210" numCol="1" spcCol="1270" anchor="ctr" anchorCtr="0">
            <a:noAutofit/>
          </a:bodyPr>
          <a:lstStyle/>
          <a:p>
            <a:pPr marL="0" lvl="0" indent="0" algn="ctr" defTabSz="1022350">
              <a:lnSpc>
                <a:spcPct val="90000"/>
              </a:lnSpc>
              <a:spcBef>
                <a:spcPct val="0"/>
              </a:spcBef>
              <a:spcAft>
                <a:spcPct val="35000"/>
              </a:spcAft>
              <a:buNone/>
            </a:pPr>
            <a:r>
              <a:rPr lang="en-US" sz="2300" kern="1200" dirty="0"/>
              <a:t>Coercive</a:t>
            </a:r>
          </a:p>
        </p:txBody>
      </p:sp>
      <p:sp>
        <p:nvSpPr>
          <p:cNvPr id="22" name="Freeform: Shape 21">
            <a:extLst>
              <a:ext uri="{FF2B5EF4-FFF2-40B4-BE49-F238E27FC236}">
                <a16:creationId xmlns:a16="http://schemas.microsoft.com/office/drawing/2014/main" id="{B5C58893-ED74-48E1-9BE2-20FFDF1148D7}"/>
              </a:ext>
            </a:extLst>
          </p:cNvPr>
          <p:cNvSpPr/>
          <p:nvPr/>
        </p:nvSpPr>
        <p:spPr>
          <a:xfrm>
            <a:off x="3502235" y="3085366"/>
            <a:ext cx="5176880" cy="676458"/>
          </a:xfrm>
          <a:custGeom>
            <a:avLst/>
            <a:gdLst>
              <a:gd name="connsiteX0" fmla="*/ 0 w 5176880"/>
              <a:gd name="connsiteY0" fmla="*/ 676458 h 676458"/>
              <a:gd name="connsiteX1" fmla="*/ 862815 w 5176880"/>
              <a:gd name="connsiteY1" fmla="*/ 0 h 676458"/>
              <a:gd name="connsiteX2" fmla="*/ 4314065 w 5176880"/>
              <a:gd name="connsiteY2" fmla="*/ 0 h 676458"/>
              <a:gd name="connsiteX3" fmla="*/ 5176880 w 5176880"/>
              <a:gd name="connsiteY3" fmla="*/ 676458 h 676458"/>
              <a:gd name="connsiteX4" fmla="*/ 0 w 5176880"/>
              <a:gd name="connsiteY4" fmla="*/ 676458 h 676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6880" h="676458">
                <a:moveTo>
                  <a:pt x="0" y="676458"/>
                </a:moveTo>
                <a:lnTo>
                  <a:pt x="862815" y="0"/>
                </a:lnTo>
                <a:lnTo>
                  <a:pt x="4314065" y="0"/>
                </a:lnTo>
                <a:lnTo>
                  <a:pt x="5176880" y="676458"/>
                </a:lnTo>
                <a:lnTo>
                  <a:pt x="0" y="676458"/>
                </a:lnTo>
                <a:close/>
              </a:path>
            </a:pathLst>
          </a:custGeom>
        </p:spPr>
        <p:style>
          <a:lnRef idx="0">
            <a:schemeClr val="lt1">
              <a:hueOff val="0"/>
              <a:satOff val="0"/>
              <a:lumOff val="0"/>
              <a:alphaOff val="0"/>
            </a:schemeClr>
          </a:lnRef>
          <a:fillRef idx="3">
            <a:schemeClr val="accent5">
              <a:hueOff val="641219"/>
              <a:satOff val="-7550"/>
              <a:lumOff val="5020"/>
              <a:alphaOff val="0"/>
            </a:schemeClr>
          </a:fillRef>
          <a:effectRef idx="2">
            <a:schemeClr val="accent5">
              <a:hueOff val="641219"/>
              <a:satOff val="-7550"/>
              <a:lumOff val="5020"/>
              <a:alphaOff val="0"/>
            </a:schemeClr>
          </a:effectRef>
          <a:fontRef idx="minor">
            <a:schemeClr val="lt1"/>
          </a:fontRef>
        </p:style>
        <p:txBody>
          <a:bodyPr spcFirstLastPara="0" vert="horz" wrap="square" lIns="935164" tIns="29210" rIns="935164" bIns="29210" numCol="1" spcCol="1270" anchor="ctr" anchorCtr="0">
            <a:noAutofit/>
          </a:bodyPr>
          <a:lstStyle/>
          <a:p>
            <a:pPr marL="0" lvl="0" indent="0" algn="ctr" defTabSz="1022350">
              <a:lnSpc>
                <a:spcPct val="90000"/>
              </a:lnSpc>
              <a:spcBef>
                <a:spcPct val="0"/>
              </a:spcBef>
              <a:spcAft>
                <a:spcPct val="35000"/>
              </a:spcAft>
              <a:buNone/>
            </a:pPr>
            <a:r>
              <a:rPr lang="en-US" sz="2300" kern="1200" dirty="0"/>
              <a:t>Given / Formal / Legitimate</a:t>
            </a:r>
          </a:p>
        </p:txBody>
      </p:sp>
      <p:sp>
        <p:nvSpPr>
          <p:cNvPr id="24" name="Freeform: Shape 23">
            <a:extLst>
              <a:ext uri="{FF2B5EF4-FFF2-40B4-BE49-F238E27FC236}">
                <a16:creationId xmlns:a16="http://schemas.microsoft.com/office/drawing/2014/main" id="{79EEE249-4424-4248-A54C-54EAFD6EA697}"/>
              </a:ext>
            </a:extLst>
          </p:cNvPr>
          <p:cNvSpPr/>
          <p:nvPr/>
        </p:nvSpPr>
        <p:spPr>
          <a:xfrm>
            <a:off x="2639421" y="3761824"/>
            <a:ext cx="6902508" cy="676458"/>
          </a:xfrm>
          <a:custGeom>
            <a:avLst/>
            <a:gdLst>
              <a:gd name="connsiteX0" fmla="*/ 0 w 6902508"/>
              <a:gd name="connsiteY0" fmla="*/ 676458 h 676458"/>
              <a:gd name="connsiteX1" fmla="*/ 862815 w 6902508"/>
              <a:gd name="connsiteY1" fmla="*/ 0 h 676458"/>
              <a:gd name="connsiteX2" fmla="*/ 6039693 w 6902508"/>
              <a:gd name="connsiteY2" fmla="*/ 0 h 676458"/>
              <a:gd name="connsiteX3" fmla="*/ 6902508 w 6902508"/>
              <a:gd name="connsiteY3" fmla="*/ 676458 h 676458"/>
              <a:gd name="connsiteX4" fmla="*/ 0 w 6902508"/>
              <a:gd name="connsiteY4" fmla="*/ 676458 h 676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2508" h="676458">
                <a:moveTo>
                  <a:pt x="0" y="676458"/>
                </a:moveTo>
                <a:lnTo>
                  <a:pt x="862815" y="0"/>
                </a:lnTo>
                <a:lnTo>
                  <a:pt x="6039693" y="0"/>
                </a:lnTo>
                <a:lnTo>
                  <a:pt x="6902508" y="676458"/>
                </a:lnTo>
                <a:lnTo>
                  <a:pt x="0" y="676458"/>
                </a:lnTo>
                <a:close/>
              </a:path>
            </a:pathLst>
          </a:custGeom>
        </p:spPr>
        <p:style>
          <a:lnRef idx="0">
            <a:schemeClr val="lt1">
              <a:hueOff val="0"/>
              <a:satOff val="0"/>
              <a:lumOff val="0"/>
              <a:alphaOff val="0"/>
            </a:schemeClr>
          </a:lnRef>
          <a:fillRef idx="3">
            <a:schemeClr val="accent5">
              <a:hueOff val="961828"/>
              <a:satOff val="-11326"/>
              <a:lumOff val="7529"/>
              <a:alphaOff val="0"/>
            </a:schemeClr>
          </a:fillRef>
          <a:effectRef idx="2">
            <a:schemeClr val="accent5">
              <a:hueOff val="961828"/>
              <a:satOff val="-11326"/>
              <a:lumOff val="7529"/>
              <a:alphaOff val="0"/>
            </a:schemeClr>
          </a:effectRef>
          <a:fontRef idx="minor">
            <a:schemeClr val="lt1"/>
          </a:fontRef>
        </p:style>
        <p:txBody>
          <a:bodyPr spcFirstLastPara="0" vert="horz" wrap="square" lIns="1237149" tIns="29210" rIns="1237149" bIns="29210" numCol="1" spcCol="1270" anchor="ctr" anchorCtr="0">
            <a:noAutofit/>
          </a:bodyPr>
          <a:lstStyle/>
          <a:p>
            <a:pPr marL="0" lvl="0" indent="0" algn="ctr" defTabSz="1022350">
              <a:lnSpc>
                <a:spcPct val="90000"/>
              </a:lnSpc>
              <a:spcBef>
                <a:spcPct val="0"/>
              </a:spcBef>
              <a:spcAft>
                <a:spcPct val="35000"/>
              </a:spcAft>
              <a:buNone/>
            </a:pPr>
            <a:r>
              <a:rPr lang="en-US" sz="2300" kern="1200" dirty="0"/>
              <a:t>Expert</a:t>
            </a:r>
          </a:p>
        </p:txBody>
      </p:sp>
      <p:sp>
        <p:nvSpPr>
          <p:cNvPr id="25" name="Freeform: Shape 24">
            <a:extLst>
              <a:ext uri="{FF2B5EF4-FFF2-40B4-BE49-F238E27FC236}">
                <a16:creationId xmlns:a16="http://schemas.microsoft.com/office/drawing/2014/main" id="{8B5F5790-1E1D-46E6-A8A3-47954F3464E8}"/>
              </a:ext>
            </a:extLst>
          </p:cNvPr>
          <p:cNvSpPr/>
          <p:nvPr/>
        </p:nvSpPr>
        <p:spPr>
          <a:xfrm>
            <a:off x="1776608" y="4438283"/>
            <a:ext cx="8628135" cy="676458"/>
          </a:xfrm>
          <a:custGeom>
            <a:avLst/>
            <a:gdLst>
              <a:gd name="connsiteX0" fmla="*/ 0 w 8628135"/>
              <a:gd name="connsiteY0" fmla="*/ 676458 h 676458"/>
              <a:gd name="connsiteX1" fmla="*/ 862815 w 8628135"/>
              <a:gd name="connsiteY1" fmla="*/ 0 h 676458"/>
              <a:gd name="connsiteX2" fmla="*/ 7765320 w 8628135"/>
              <a:gd name="connsiteY2" fmla="*/ 0 h 676458"/>
              <a:gd name="connsiteX3" fmla="*/ 8628135 w 8628135"/>
              <a:gd name="connsiteY3" fmla="*/ 676458 h 676458"/>
              <a:gd name="connsiteX4" fmla="*/ 0 w 8628135"/>
              <a:gd name="connsiteY4" fmla="*/ 676458 h 676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8135" h="676458">
                <a:moveTo>
                  <a:pt x="0" y="676458"/>
                </a:moveTo>
                <a:lnTo>
                  <a:pt x="862815" y="0"/>
                </a:lnTo>
                <a:lnTo>
                  <a:pt x="7765320" y="0"/>
                </a:lnTo>
                <a:lnTo>
                  <a:pt x="8628135" y="676458"/>
                </a:lnTo>
                <a:lnTo>
                  <a:pt x="0" y="676458"/>
                </a:lnTo>
                <a:close/>
              </a:path>
            </a:pathLst>
          </a:custGeom>
        </p:spPr>
        <p:style>
          <a:lnRef idx="0">
            <a:schemeClr val="lt1">
              <a:hueOff val="0"/>
              <a:satOff val="0"/>
              <a:lumOff val="0"/>
              <a:alphaOff val="0"/>
            </a:schemeClr>
          </a:lnRef>
          <a:fillRef idx="3">
            <a:schemeClr val="accent5">
              <a:hueOff val="1282438"/>
              <a:satOff val="-15101"/>
              <a:lumOff val="10039"/>
              <a:alphaOff val="0"/>
            </a:schemeClr>
          </a:fillRef>
          <a:effectRef idx="2">
            <a:schemeClr val="accent5">
              <a:hueOff val="1282438"/>
              <a:satOff val="-15101"/>
              <a:lumOff val="10039"/>
              <a:alphaOff val="0"/>
            </a:schemeClr>
          </a:effectRef>
          <a:fontRef idx="minor">
            <a:schemeClr val="lt1"/>
          </a:fontRef>
        </p:style>
        <p:txBody>
          <a:bodyPr spcFirstLastPara="0" vert="horz" wrap="square" lIns="1539134" tIns="29210" rIns="1539134" bIns="29210" numCol="1" spcCol="1270" anchor="ctr" anchorCtr="0">
            <a:noAutofit/>
          </a:bodyPr>
          <a:lstStyle/>
          <a:p>
            <a:pPr marL="0" lvl="0" indent="0" algn="ctr" defTabSz="1022350">
              <a:lnSpc>
                <a:spcPct val="90000"/>
              </a:lnSpc>
              <a:spcBef>
                <a:spcPct val="0"/>
              </a:spcBef>
              <a:spcAft>
                <a:spcPct val="35000"/>
              </a:spcAft>
              <a:buNone/>
            </a:pPr>
            <a:r>
              <a:rPr lang="en-US" sz="2300" kern="1200" dirty="0"/>
              <a:t>Referent</a:t>
            </a:r>
          </a:p>
        </p:txBody>
      </p:sp>
      <p:sp>
        <p:nvSpPr>
          <p:cNvPr id="26" name="Freeform: Shape 25">
            <a:extLst>
              <a:ext uri="{FF2B5EF4-FFF2-40B4-BE49-F238E27FC236}">
                <a16:creationId xmlns:a16="http://schemas.microsoft.com/office/drawing/2014/main" id="{88120781-915D-40F3-ABDA-476453948C70}"/>
              </a:ext>
            </a:extLst>
          </p:cNvPr>
          <p:cNvSpPr/>
          <p:nvPr/>
        </p:nvSpPr>
        <p:spPr>
          <a:xfrm>
            <a:off x="913795" y="5114741"/>
            <a:ext cx="10353761" cy="676458"/>
          </a:xfrm>
          <a:custGeom>
            <a:avLst/>
            <a:gdLst>
              <a:gd name="connsiteX0" fmla="*/ 0 w 10353761"/>
              <a:gd name="connsiteY0" fmla="*/ 676458 h 676458"/>
              <a:gd name="connsiteX1" fmla="*/ 862815 w 10353761"/>
              <a:gd name="connsiteY1" fmla="*/ 0 h 676458"/>
              <a:gd name="connsiteX2" fmla="*/ 9490946 w 10353761"/>
              <a:gd name="connsiteY2" fmla="*/ 0 h 676458"/>
              <a:gd name="connsiteX3" fmla="*/ 10353761 w 10353761"/>
              <a:gd name="connsiteY3" fmla="*/ 676458 h 676458"/>
              <a:gd name="connsiteX4" fmla="*/ 0 w 10353761"/>
              <a:gd name="connsiteY4" fmla="*/ 676458 h 676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3761" h="676458">
                <a:moveTo>
                  <a:pt x="0" y="676458"/>
                </a:moveTo>
                <a:lnTo>
                  <a:pt x="862815" y="0"/>
                </a:lnTo>
                <a:lnTo>
                  <a:pt x="9490946" y="0"/>
                </a:lnTo>
                <a:lnTo>
                  <a:pt x="10353761" y="676458"/>
                </a:lnTo>
                <a:lnTo>
                  <a:pt x="0" y="676458"/>
                </a:lnTo>
                <a:close/>
              </a:path>
            </a:pathLst>
          </a:custGeom>
        </p:spPr>
        <p:style>
          <a:lnRef idx="0">
            <a:schemeClr val="lt1">
              <a:hueOff val="0"/>
              <a:satOff val="0"/>
              <a:lumOff val="0"/>
              <a:alphaOff val="0"/>
            </a:schemeClr>
          </a:lnRef>
          <a:fillRef idx="3">
            <a:schemeClr val="accent5">
              <a:hueOff val="1603047"/>
              <a:satOff val="-18876"/>
              <a:lumOff val="12549"/>
              <a:alphaOff val="0"/>
            </a:schemeClr>
          </a:fillRef>
          <a:effectRef idx="2">
            <a:schemeClr val="accent5">
              <a:hueOff val="1603047"/>
              <a:satOff val="-18876"/>
              <a:lumOff val="12549"/>
              <a:alphaOff val="0"/>
            </a:schemeClr>
          </a:effectRef>
          <a:fontRef idx="minor">
            <a:schemeClr val="lt1"/>
          </a:fontRef>
        </p:style>
        <p:txBody>
          <a:bodyPr spcFirstLastPara="0" vert="horz" wrap="square" lIns="1841118" tIns="29210" rIns="1841118" bIns="29210" numCol="1" spcCol="1270" anchor="ctr" anchorCtr="0">
            <a:noAutofit/>
          </a:bodyPr>
          <a:lstStyle/>
          <a:p>
            <a:pPr marL="0" lvl="0" indent="0" algn="ctr" defTabSz="1022350">
              <a:lnSpc>
                <a:spcPct val="90000"/>
              </a:lnSpc>
              <a:spcBef>
                <a:spcPct val="0"/>
              </a:spcBef>
              <a:spcAft>
                <a:spcPct val="35000"/>
              </a:spcAft>
              <a:buNone/>
            </a:pPr>
            <a:r>
              <a:rPr lang="en-US" sz="2300" kern="1200" dirty="0"/>
              <a:t>Informational*</a:t>
            </a:r>
          </a:p>
        </p:txBody>
      </p:sp>
      <p:sp>
        <p:nvSpPr>
          <p:cNvPr id="27" name="TextBox 26">
            <a:extLst>
              <a:ext uri="{FF2B5EF4-FFF2-40B4-BE49-F238E27FC236}">
                <a16:creationId xmlns:a16="http://schemas.microsoft.com/office/drawing/2014/main" id="{6E0C0358-23E1-47B8-B8FC-0671C27EAFF3}"/>
              </a:ext>
            </a:extLst>
          </p:cNvPr>
          <p:cNvSpPr txBox="1"/>
          <p:nvPr/>
        </p:nvSpPr>
        <p:spPr>
          <a:xfrm>
            <a:off x="4858345" y="1778291"/>
            <a:ext cx="465218" cy="584775"/>
          </a:xfrm>
          <a:prstGeom prst="rect">
            <a:avLst/>
          </a:prstGeom>
          <a:noFill/>
        </p:spPr>
        <p:txBody>
          <a:bodyPr wrap="square" rtlCol="0">
            <a:spAutoFit/>
          </a:bodyPr>
          <a:lstStyle/>
          <a:p>
            <a:r>
              <a:rPr lang="en-US" sz="3200" b="1" dirty="0"/>
              <a:t>1</a:t>
            </a:r>
          </a:p>
        </p:txBody>
      </p:sp>
      <p:sp>
        <p:nvSpPr>
          <p:cNvPr id="28" name="TextBox 27">
            <a:extLst>
              <a:ext uri="{FF2B5EF4-FFF2-40B4-BE49-F238E27FC236}">
                <a16:creationId xmlns:a16="http://schemas.microsoft.com/office/drawing/2014/main" id="{0B8CC910-481E-4678-870D-372523A3EA9D}"/>
              </a:ext>
            </a:extLst>
          </p:cNvPr>
          <p:cNvSpPr txBox="1"/>
          <p:nvPr/>
        </p:nvSpPr>
        <p:spPr>
          <a:xfrm>
            <a:off x="4194329" y="2266769"/>
            <a:ext cx="465218" cy="584775"/>
          </a:xfrm>
          <a:prstGeom prst="rect">
            <a:avLst/>
          </a:prstGeom>
          <a:noFill/>
        </p:spPr>
        <p:txBody>
          <a:bodyPr wrap="square" rtlCol="0">
            <a:spAutoFit/>
          </a:bodyPr>
          <a:lstStyle/>
          <a:p>
            <a:r>
              <a:rPr lang="en-US" sz="3200" b="1" dirty="0"/>
              <a:t>2</a:t>
            </a:r>
          </a:p>
        </p:txBody>
      </p:sp>
      <p:sp>
        <p:nvSpPr>
          <p:cNvPr id="29" name="TextBox 28">
            <a:extLst>
              <a:ext uri="{FF2B5EF4-FFF2-40B4-BE49-F238E27FC236}">
                <a16:creationId xmlns:a16="http://schemas.microsoft.com/office/drawing/2014/main" id="{9BB02C52-2D9A-4B00-8189-136B42600374}"/>
              </a:ext>
            </a:extLst>
          </p:cNvPr>
          <p:cNvSpPr txBox="1"/>
          <p:nvPr/>
        </p:nvSpPr>
        <p:spPr>
          <a:xfrm>
            <a:off x="3502234" y="2884661"/>
            <a:ext cx="465218" cy="584775"/>
          </a:xfrm>
          <a:prstGeom prst="rect">
            <a:avLst/>
          </a:prstGeom>
          <a:noFill/>
        </p:spPr>
        <p:txBody>
          <a:bodyPr wrap="square" rtlCol="0">
            <a:spAutoFit/>
          </a:bodyPr>
          <a:lstStyle/>
          <a:p>
            <a:r>
              <a:rPr lang="en-US" sz="3200" b="1" dirty="0"/>
              <a:t>3</a:t>
            </a:r>
          </a:p>
        </p:txBody>
      </p:sp>
      <p:sp>
        <p:nvSpPr>
          <p:cNvPr id="30" name="TextBox 29">
            <a:extLst>
              <a:ext uri="{FF2B5EF4-FFF2-40B4-BE49-F238E27FC236}">
                <a16:creationId xmlns:a16="http://schemas.microsoft.com/office/drawing/2014/main" id="{1966D66A-D6F5-4152-A856-DAF204D9282A}"/>
              </a:ext>
            </a:extLst>
          </p:cNvPr>
          <p:cNvSpPr txBox="1"/>
          <p:nvPr/>
        </p:nvSpPr>
        <p:spPr>
          <a:xfrm>
            <a:off x="2605610" y="3609425"/>
            <a:ext cx="465218" cy="584775"/>
          </a:xfrm>
          <a:prstGeom prst="rect">
            <a:avLst/>
          </a:prstGeom>
          <a:noFill/>
        </p:spPr>
        <p:txBody>
          <a:bodyPr wrap="square" rtlCol="0">
            <a:spAutoFit/>
          </a:bodyPr>
          <a:lstStyle/>
          <a:p>
            <a:r>
              <a:rPr lang="en-US" sz="3200" b="1" dirty="0"/>
              <a:t>4</a:t>
            </a:r>
          </a:p>
        </p:txBody>
      </p:sp>
      <p:sp>
        <p:nvSpPr>
          <p:cNvPr id="31" name="TextBox 30">
            <a:extLst>
              <a:ext uri="{FF2B5EF4-FFF2-40B4-BE49-F238E27FC236}">
                <a16:creationId xmlns:a16="http://schemas.microsoft.com/office/drawing/2014/main" id="{5EE27C67-7083-4B92-844A-05837F009A2D}"/>
              </a:ext>
            </a:extLst>
          </p:cNvPr>
          <p:cNvSpPr txBox="1"/>
          <p:nvPr/>
        </p:nvSpPr>
        <p:spPr>
          <a:xfrm>
            <a:off x="1795737" y="4285884"/>
            <a:ext cx="465218" cy="584775"/>
          </a:xfrm>
          <a:prstGeom prst="rect">
            <a:avLst/>
          </a:prstGeom>
          <a:noFill/>
        </p:spPr>
        <p:txBody>
          <a:bodyPr wrap="square" rtlCol="0">
            <a:spAutoFit/>
          </a:bodyPr>
          <a:lstStyle/>
          <a:p>
            <a:r>
              <a:rPr lang="en-US" sz="3200" b="1" dirty="0"/>
              <a:t>5</a:t>
            </a:r>
          </a:p>
        </p:txBody>
      </p:sp>
      <p:sp>
        <p:nvSpPr>
          <p:cNvPr id="32" name="TextBox 31">
            <a:extLst>
              <a:ext uri="{FF2B5EF4-FFF2-40B4-BE49-F238E27FC236}">
                <a16:creationId xmlns:a16="http://schemas.microsoft.com/office/drawing/2014/main" id="{DFAEBC4D-0F97-4945-8C47-109CFA6A698F}"/>
              </a:ext>
            </a:extLst>
          </p:cNvPr>
          <p:cNvSpPr txBox="1"/>
          <p:nvPr/>
        </p:nvSpPr>
        <p:spPr>
          <a:xfrm>
            <a:off x="924442" y="4962342"/>
            <a:ext cx="440895" cy="584775"/>
          </a:xfrm>
          <a:prstGeom prst="rect">
            <a:avLst/>
          </a:prstGeom>
          <a:noFill/>
        </p:spPr>
        <p:txBody>
          <a:bodyPr wrap="square" rtlCol="0">
            <a:spAutoFit/>
          </a:bodyPr>
          <a:lstStyle/>
          <a:p>
            <a:r>
              <a:rPr lang="en-US" sz="3200" b="1" dirty="0"/>
              <a:t>6</a:t>
            </a:r>
          </a:p>
        </p:txBody>
      </p:sp>
      <p:sp>
        <p:nvSpPr>
          <p:cNvPr id="33" name="Rectangle: Rounded Corners 32">
            <a:extLst>
              <a:ext uri="{FF2B5EF4-FFF2-40B4-BE49-F238E27FC236}">
                <a16:creationId xmlns:a16="http://schemas.microsoft.com/office/drawing/2014/main" id="{200ADDD2-4488-49E4-8272-1BD9ED43B59F}"/>
              </a:ext>
            </a:extLst>
          </p:cNvPr>
          <p:cNvSpPr/>
          <p:nvPr/>
        </p:nvSpPr>
        <p:spPr>
          <a:xfrm>
            <a:off x="2605610" y="1580050"/>
            <a:ext cx="6763858" cy="2328071"/>
          </a:xfrm>
          <a:prstGeom prst="roundRect">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3EFA814C-46FC-4EFC-9EDF-A8C9D9429869}"/>
              </a:ext>
            </a:extLst>
          </p:cNvPr>
          <p:cNvSpPr txBox="1"/>
          <p:nvPr/>
        </p:nvSpPr>
        <p:spPr>
          <a:xfrm>
            <a:off x="273033" y="2451697"/>
            <a:ext cx="2313454" cy="584775"/>
          </a:xfrm>
          <a:prstGeom prst="rect">
            <a:avLst/>
          </a:prstGeom>
          <a:noFill/>
        </p:spPr>
        <p:txBody>
          <a:bodyPr wrap="none" rtlCol="0">
            <a:spAutoFit/>
          </a:bodyPr>
          <a:lstStyle/>
          <a:p>
            <a:r>
              <a:rPr lang="en-US" sz="3200" b="1" dirty="0"/>
              <a:t>Problems </a:t>
            </a:r>
            <a:r>
              <a:rPr lang="en-US" sz="3200" b="1" dirty="0">
                <a:sym typeface="Wingdings" panose="05000000000000000000" pitchFamily="2" charset="2"/>
              </a:rPr>
              <a:t></a:t>
            </a:r>
            <a:endParaRPr lang="en-US" sz="3200" b="1" dirty="0"/>
          </a:p>
        </p:txBody>
      </p:sp>
    </p:spTree>
    <p:extLst>
      <p:ext uri="{BB962C8B-B14F-4D97-AF65-F5344CB8AC3E}">
        <p14:creationId xmlns:p14="http://schemas.microsoft.com/office/powerpoint/2010/main" val="2996658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4" grpId="0" animBg="1"/>
      <p:bldP spid="25" grpId="0" animBg="1"/>
      <p:bldP spid="26" grpId="0" animBg="1"/>
      <p:bldP spid="27" grpId="0"/>
      <p:bldP spid="28" grpId="0"/>
      <p:bldP spid="29" grpId="0"/>
      <p:bldP spid="30" grpId="0"/>
      <p:bldP spid="31" grpId="0"/>
      <p:bldP spid="32" grpId="0"/>
      <p:bldP spid="33" grpId="0" animBg="1"/>
      <p:bldP spid="3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C224410-FF86-4FBB-A05E-61232D4B1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Freeform: Shape 16">
            <a:extLst>
              <a:ext uri="{FF2B5EF4-FFF2-40B4-BE49-F238E27FC236}">
                <a16:creationId xmlns:a16="http://schemas.microsoft.com/office/drawing/2014/main" id="{F3BDD110-869E-4A8C-9250-C7AE5C840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2" y="-2"/>
            <a:ext cx="6088698" cy="6858002"/>
          </a:xfrm>
          <a:custGeom>
            <a:avLst/>
            <a:gdLst>
              <a:gd name="connsiteX0" fmla="*/ 0 w 6088698"/>
              <a:gd name="connsiteY0" fmla="*/ 0 h 6858002"/>
              <a:gd name="connsiteX1" fmla="*/ 2610464 w 6088698"/>
              <a:gd name="connsiteY1" fmla="*/ 0 h 6858002"/>
              <a:gd name="connsiteX2" fmla="*/ 2610464 w 6088698"/>
              <a:gd name="connsiteY2" fmla="*/ 3 h 6858002"/>
              <a:gd name="connsiteX3" fmla="*/ 5749313 w 6088698"/>
              <a:gd name="connsiteY3" fmla="*/ 3 h 6858002"/>
              <a:gd name="connsiteX4" fmla="*/ 5749313 w 6088698"/>
              <a:gd name="connsiteY4" fmla="*/ 4 h 6858002"/>
              <a:gd name="connsiteX5" fmla="*/ 5740011 w 6088698"/>
              <a:gd name="connsiteY5" fmla="*/ 4 h 6858002"/>
              <a:gd name="connsiteX6" fmla="*/ 5748114 w 6088698"/>
              <a:gd name="connsiteY6" fmla="*/ 40466 h 6858002"/>
              <a:gd name="connsiteX7" fmla="*/ 5771963 w 6088698"/>
              <a:gd name="connsiteY7" fmla="*/ 159110 h 6858002"/>
              <a:gd name="connsiteX8" fmla="*/ 5788633 w 6088698"/>
              <a:gd name="connsiteY8" fmla="*/ 245521 h 6858002"/>
              <a:gd name="connsiteX9" fmla="*/ 5806229 w 6088698"/>
              <a:gd name="connsiteY9" fmla="*/ 348391 h 6858002"/>
              <a:gd name="connsiteX10" fmla="*/ 5827299 w 6088698"/>
              <a:gd name="connsiteY10" fmla="*/ 470463 h 6858002"/>
              <a:gd name="connsiteX11" fmla="*/ 5849526 w 6088698"/>
              <a:gd name="connsiteY11" fmla="*/ 605566 h 6858002"/>
              <a:gd name="connsiteX12" fmla="*/ 5872911 w 6088698"/>
              <a:gd name="connsiteY12" fmla="*/ 757813 h 6858002"/>
              <a:gd name="connsiteX13" fmla="*/ 5897684 w 6088698"/>
              <a:gd name="connsiteY13" fmla="*/ 923777 h 6858002"/>
              <a:gd name="connsiteX14" fmla="*/ 5922459 w 6088698"/>
              <a:gd name="connsiteY14" fmla="*/ 1104142 h 6858002"/>
              <a:gd name="connsiteX15" fmla="*/ 5947695 w 6088698"/>
              <a:gd name="connsiteY15" fmla="*/ 1296166 h 6858002"/>
              <a:gd name="connsiteX16" fmla="*/ 5971079 w 6088698"/>
              <a:gd name="connsiteY16" fmla="*/ 1503278 h 6858002"/>
              <a:gd name="connsiteX17" fmla="*/ 5993538 w 6088698"/>
              <a:gd name="connsiteY17" fmla="*/ 1719991 h 6858002"/>
              <a:gd name="connsiteX18" fmla="*/ 6013913 w 6088698"/>
              <a:gd name="connsiteY18" fmla="*/ 1949048 h 6858002"/>
              <a:gd name="connsiteX19" fmla="*/ 6033361 w 6088698"/>
              <a:gd name="connsiteY19" fmla="*/ 2187706 h 6858002"/>
              <a:gd name="connsiteX20" fmla="*/ 6051654 w 6088698"/>
              <a:gd name="connsiteY20" fmla="*/ 2436652 h 6858002"/>
              <a:gd name="connsiteX21" fmla="*/ 6058136 w 6088698"/>
              <a:gd name="connsiteY21" fmla="*/ 2564211 h 6858002"/>
              <a:gd name="connsiteX22" fmla="*/ 6065314 w 6088698"/>
              <a:gd name="connsiteY22" fmla="*/ 2694512 h 6858002"/>
              <a:gd name="connsiteX23" fmla="*/ 6072027 w 6088698"/>
              <a:gd name="connsiteY23" fmla="*/ 2826871 h 6858002"/>
              <a:gd name="connsiteX24" fmla="*/ 6076427 w 6088698"/>
              <a:gd name="connsiteY24" fmla="*/ 2959917 h 6858002"/>
              <a:gd name="connsiteX25" fmla="*/ 6080363 w 6088698"/>
              <a:gd name="connsiteY25" fmla="*/ 3095705 h 6858002"/>
              <a:gd name="connsiteX26" fmla="*/ 6084530 w 6088698"/>
              <a:gd name="connsiteY26" fmla="*/ 3232865 h 6858002"/>
              <a:gd name="connsiteX27" fmla="*/ 6087308 w 6088698"/>
              <a:gd name="connsiteY27" fmla="*/ 3372768 h 6858002"/>
              <a:gd name="connsiteX28" fmla="*/ 6087308 w 6088698"/>
              <a:gd name="connsiteY28" fmla="*/ 3514043 h 6858002"/>
              <a:gd name="connsiteX29" fmla="*/ 6088698 w 6088698"/>
              <a:gd name="connsiteY29" fmla="*/ 3656689 h 6858002"/>
              <a:gd name="connsiteX30" fmla="*/ 6087308 w 6088698"/>
              <a:gd name="connsiteY30" fmla="*/ 3800707 h 6858002"/>
              <a:gd name="connsiteX31" fmla="*/ 6084530 w 6088698"/>
              <a:gd name="connsiteY31" fmla="*/ 3946783 h 6858002"/>
              <a:gd name="connsiteX32" fmla="*/ 6081983 w 6088698"/>
              <a:gd name="connsiteY32" fmla="*/ 4092858 h 6858002"/>
              <a:gd name="connsiteX33" fmla="*/ 6076427 w 6088698"/>
              <a:gd name="connsiteY33" fmla="*/ 4240991 h 6858002"/>
              <a:gd name="connsiteX34" fmla="*/ 6070639 w 6088698"/>
              <a:gd name="connsiteY34" fmla="*/ 4390495 h 6858002"/>
              <a:gd name="connsiteX35" fmla="*/ 6063924 w 6088698"/>
              <a:gd name="connsiteY35" fmla="*/ 4540000 h 6858002"/>
              <a:gd name="connsiteX36" fmla="*/ 6054432 w 6088698"/>
              <a:gd name="connsiteY36" fmla="*/ 4690876 h 6858002"/>
              <a:gd name="connsiteX37" fmla="*/ 6043086 w 6088698"/>
              <a:gd name="connsiteY37" fmla="*/ 4843123 h 6858002"/>
              <a:gd name="connsiteX38" fmla="*/ 6032204 w 6088698"/>
              <a:gd name="connsiteY38" fmla="*/ 4996057 h 6858002"/>
              <a:gd name="connsiteX39" fmla="*/ 6018313 w 6088698"/>
              <a:gd name="connsiteY39" fmla="*/ 5148990 h 6858002"/>
              <a:gd name="connsiteX40" fmla="*/ 6001642 w 6088698"/>
              <a:gd name="connsiteY40" fmla="*/ 5303981 h 6858002"/>
              <a:gd name="connsiteX41" fmla="*/ 5984972 w 6088698"/>
              <a:gd name="connsiteY41" fmla="*/ 5456914 h 6858002"/>
              <a:gd name="connsiteX42" fmla="*/ 5965754 w 6088698"/>
              <a:gd name="connsiteY42" fmla="*/ 5612591 h 6858002"/>
              <a:gd name="connsiteX43" fmla="*/ 5944685 w 6088698"/>
              <a:gd name="connsiteY43" fmla="*/ 5768953 h 6858002"/>
              <a:gd name="connsiteX44" fmla="*/ 5922459 w 6088698"/>
              <a:gd name="connsiteY44" fmla="*/ 5923258 h 6858002"/>
              <a:gd name="connsiteX45" fmla="*/ 5896527 w 6088698"/>
              <a:gd name="connsiteY45" fmla="*/ 6079621 h 6858002"/>
              <a:gd name="connsiteX46" fmla="*/ 5868743 w 6088698"/>
              <a:gd name="connsiteY46" fmla="*/ 6235297 h 6858002"/>
              <a:gd name="connsiteX47" fmla="*/ 5841190 w 6088698"/>
              <a:gd name="connsiteY47" fmla="*/ 6391660 h 6858002"/>
              <a:gd name="connsiteX48" fmla="*/ 5809008 w 6088698"/>
              <a:gd name="connsiteY48" fmla="*/ 6547336 h 6858002"/>
              <a:gd name="connsiteX49" fmla="*/ 5776130 w 6088698"/>
              <a:gd name="connsiteY49" fmla="*/ 6702327 h 6858002"/>
              <a:gd name="connsiteX50" fmla="*/ 5741633 w 6088698"/>
              <a:gd name="connsiteY50" fmla="*/ 6858002 h 6858002"/>
              <a:gd name="connsiteX51" fmla="*/ 2610464 w 6088698"/>
              <a:gd name="connsiteY51" fmla="*/ 6858002 h 6858002"/>
              <a:gd name="connsiteX52" fmla="*/ 0 w 6088698"/>
              <a:gd name="connsiteY52"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088698" h="6858002">
                <a:moveTo>
                  <a:pt x="0" y="0"/>
                </a:moveTo>
                <a:lnTo>
                  <a:pt x="2610464" y="0"/>
                </a:lnTo>
                <a:lnTo>
                  <a:pt x="2610464" y="3"/>
                </a:lnTo>
                <a:lnTo>
                  <a:pt x="5749313" y="3"/>
                </a:lnTo>
                <a:lnTo>
                  <a:pt x="5749313" y="4"/>
                </a:lnTo>
                <a:lnTo>
                  <a:pt x="5740011" y="4"/>
                </a:lnTo>
                <a:lnTo>
                  <a:pt x="5748114" y="40466"/>
                </a:lnTo>
                <a:lnTo>
                  <a:pt x="5771963" y="159110"/>
                </a:lnTo>
                <a:lnTo>
                  <a:pt x="5788633" y="245521"/>
                </a:lnTo>
                <a:lnTo>
                  <a:pt x="5806229" y="348391"/>
                </a:lnTo>
                <a:lnTo>
                  <a:pt x="5827299" y="470463"/>
                </a:lnTo>
                <a:lnTo>
                  <a:pt x="5849526" y="605566"/>
                </a:lnTo>
                <a:lnTo>
                  <a:pt x="5872911" y="757813"/>
                </a:lnTo>
                <a:lnTo>
                  <a:pt x="5897684" y="923777"/>
                </a:lnTo>
                <a:lnTo>
                  <a:pt x="5922459" y="1104142"/>
                </a:lnTo>
                <a:lnTo>
                  <a:pt x="5947695" y="1296166"/>
                </a:lnTo>
                <a:lnTo>
                  <a:pt x="5971079" y="1503278"/>
                </a:lnTo>
                <a:lnTo>
                  <a:pt x="5993538" y="1719991"/>
                </a:lnTo>
                <a:lnTo>
                  <a:pt x="6013913" y="1949048"/>
                </a:lnTo>
                <a:lnTo>
                  <a:pt x="6033361" y="2187706"/>
                </a:lnTo>
                <a:lnTo>
                  <a:pt x="6051654" y="2436652"/>
                </a:lnTo>
                <a:lnTo>
                  <a:pt x="6058136" y="2564211"/>
                </a:lnTo>
                <a:lnTo>
                  <a:pt x="6065314" y="2694512"/>
                </a:lnTo>
                <a:lnTo>
                  <a:pt x="6072027" y="2826871"/>
                </a:lnTo>
                <a:lnTo>
                  <a:pt x="6076427" y="2959917"/>
                </a:lnTo>
                <a:lnTo>
                  <a:pt x="6080363" y="3095705"/>
                </a:lnTo>
                <a:lnTo>
                  <a:pt x="6084530" y="3232865"/>
                </a:lnTo>
                <a:lnTo>
                  <a:pt x="6087308" y="3372768"/>
                </a:lnTo>
                <a:lnTo>
                  <a:pt x="6087308" y="3514043"/>
                </a:lnTo>
                <a:lnTo>
                  <a:pt x="6088698" y="3656689"/>
                </a:lnTo>
                <a:lnTo>
                  <a:pt x="6087308" y="3800707"/>
                </a:lnTo>
                <a:lnTo>
                  <a:pt x="6084530" y="3946783"/>
                </a:lnTo>
                <a:lnTo>
                  <a:pt x="6081983" y="4092858"/>
                </a:lnTo>
                <a:lnTo>
                  <a:pt x="6076427" y="4240991"/>
                </a:lnTo>
                <a:lnTo>
                  <a:pt x="6070639" y="4390495"/>
                </a:lnTo>
                <a:lnTo>
                  <a:pt x="6063924" y="4540000"/>
                </a:lnTo>
                <a:lnTo>
                  <a:pt x="6054432" y="4690876"/>
                </a:lnTo>
                <a:lnTo>
                  <a:pt x="6043086" y="4843123"/>
                </a:lnTo>
                <a:lnTo>
                  <a:pt x="6032204" y="4996057"/>
                </a:lnTo>
                <a:lnTo>
                  <a:pt x="6018313" y="5148990"/>
                </a:lnTo>
                <a:lnTo>
                  <a:pt x="6001642" y="5303981"/>
                </a:lnTo>
                <a:lnTo>
                  <a:pt x="5984972" y="5456914"/>
                </a:lnTo>
                <a:lnTo>
                  <a:pt x="5965754" y="5612591"/>
                </a:lnTo>
                <a:lnTo>
                  <a:pt x="5944685" y="5768953"/>
                </a:lnTo>
                <a:lnTo>
                  <a:pt x="5922459" y="5923258"/>
                </a:lnTo>
                <a:lnTo>
                  <a:pt x="5896527" y="6079621"/>
                </a:lnTo>
                <a:lnTo>
                  <a:pt x="5868743" y="6235297"/>
                </a:lnTo>
                <a:lnTo>
                  <a:pt x="5841190" y="6391660"/>
                </a:lnTo>
                <a:lnTo>
                  <a:pt x="5809008" y="6547336"/>
                </a:lnTo>
                <a:lnTo>
                  <a:pt x="5776130" y="6702327"/>
                </a:lnTo>
                <a:lnTo>
                  <a:pt x="5741633" y="6858002"/>
                </a:lnTo>
                <a:lnTo>
                  <a:pt x="2610464" y="6858002"/>
                </a:lnTo>
                <a:lnTo>
                  <a:pt x="0" y="6858002"/>
                </a:lnTo>
                <a:close/>
              </a:path>
            </a:pathLst>
          </a:cu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0C1EE62-D29F-4329-A908-8C8E743CC0CC}"/>
              </a:ext>
            </a:extLst>
          </p:cNvPr>
          <p:cNvSpPr>
            <a:spLocks noGrp="1"/>
          </p:cNvSpPr>
          <p:nvPr>
            <p:ph type="title"/>
          </p:nvPr>
        </p:nvSpPr>
        <p:spPr>
          <a:xfrm>
            <a:off x="900506" y="1118808"/>
            <a:ext cx="4671467" cy="4747683"/>
          </a:xfrm>
        </p:spPr>
        <p:txBody>
          <a:bodyPr anchor="ctr">
            <a:normAutofit/>
          </a:bodyPr>
          <a:lstStyle/>
          <a:p>
            <a:pPr algn="l"/>
            <a:r>
              <a:rPr lang="en-US" sz="4800"/>
              <a:t>Have you been led by someone who…</a:t>
            </a:r>
          </a:p>
        </p:txBody>
      </p:sp>
      <p:sp>
        <p:nvSpPr>
          <p:cNvPr id="3" name="Content Placeholder 2">
            <a:extLst>
              <a:ext uri="{FF2B5EF4-FFF2-40B4-BE49-F238E27FC236}">
                <a16:creationId xmlns:a16="http://schemas.microsoft.com/office/drawing/2014/main" id="{DA1905AA-3677-43A9-BD73-9460B5DC329C}"/>
              </a:ext>
            </a:extLst>
          </p:cNvPr>
          <p:cNvSpPr>
            <a:spLocks noGrp="1"/>
          </p:cNvSpPr>
          <p:nvPr>
            <p:ph idx="1"/>
          </p:nvPr>
        </p:nvSpPr>
        <p:spPr>
          <a:xfrm>
            <a:off x="6498769" y="263047"/>
            <a:ext cx="5049763" cy="6475956"/>
          </a:xfrm>
          <a:effectLst/>
        </p:spPr>
        <p:txBody>
          <a:bodyPr anchor="ctr">
            <a:noAutofit/>
          </a:bodyPr>
          <a:lstStyle/>
          <a:p>
            <a:pPr indent="-342900"/>
            <a:r>
              <a:rPr lang="en-US" sz="2800" dirty="0">
                <a:solidFill>
                  <a:schemeClr val="tx1"/>
                </a:solidFill>
              </a:rPr>
              <a:t>Doesn’t care to listen or understand you?</a:t>
            </a:r>
          </a:p>
          <a:p>
            <a:pPr indent="-342900"/>
            <a:r>
              <a:rPr lang="en-US" sz="2800" dirty="0">
                <a:solidFill>
                  <a:schemeClr val="tx1"/>
                </a:solidFill>
              </a:rPr>
              <a:t>Seems consumed with powerful drive for power and material accumulation?</a:t>
            </a:r>
          </a:p>
          <a:p>
            <a:pPr indent="-342900"/>
            <a:r>
              <a:rPr lang="en-US" sz="2800" dirty="0">
                <a:solidFill>
                  <a:schemeClr val="tx1"/>
                </a:solidFill>
              </a:rPr>
              <a:t>Doesn’t say, “Come with me” but rather “Get going!” and “Do as I say!”</a:t>
            </a:r>
          </a:p>
          <a:p>
            <a:pPr indent="-342900"/>
            <a:r>
              <a:rPr lang="en-US" sz="2800" dirty="0">
                <a:solidFill>
                  <a:schemeClr val="tx1"/>
                </a:solidFill>
              </a:rPr>
              <a:t>Ignores the negative effects their leadership is clearly having on you, the world, and even themselves?</a:t>
            </a:r>
          </a:p>
        </p:txBody>
      </p:sp>
    </p:spTree>
    <p:extLst>
      <p:ext uri="{BB962C8B-B14F-4D97-AF65-F5344CB8AC3E}">
        <p14:creationId xmlns:p14="http://schemas.microsoft.com/office/powerpoint/2010/main" val="2165813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E0B0B2E-CCAA-4C98-85B4-A0F87FBF21F8}"/>
              </a:ext>
            </a:extLst>
          </p:cNvPr>
          <p:cNvPicPr>
            <a:picLocks noChangeAspect="1" noChangeArrowheads="1"/>
          </p:cNvPicPr>
          <p:nvPr/>
        </p:nvPicPr>
        <p:blipFill rotWithShape="1">
          <a:blip r:embed="rId3">
            <a:alphaModFix amt="25000"/>
            <a:extLst>
              <a:ext uri="{28A0092B-C50C-407E-A947-70E740481C1C}">
                <a14:useLocalDpi xmlns:a14="http://schemas.microsoft.com/office/drawing/2010/main" val="0"/>
              </a:ext>
            </a:extLst>
          </a:blip>
          <a:srcRect t="7219" b="851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0BC4A47-C849-4C8B-B27B-C80B41636D96}"/>
              </a:ext>
            </a:extLst>
          </p:cNvPr>
          <p:cNvSpPr>
            <a:spLocks noGrp="1"/>
          </p:cNvSpPr>
          <p:nvPr>
            <p:ph type="title"/>
          </p:nvPr>
        </p:nvSpPr>
        <p:spPr>
          <a:xfrm>
            <a:off x="913795" y="609600"/>
            <a:ext cx="10353762" cy="970450"/>
          </a:xfrm>
        </p:spPr>
        <p:txBody>
          <a:bodyPr>
            <a:normAutofit/>
          </a:bodyPr>
          <a:lstStyle/>
          <a:p>
            <a:r>
              <a:rPr lang="en-US" dirty="0"/>
              <a:t>No Commitment</a:t>
            </a:r>
          </a:p>
        </p:txBody>
      </p:sp>
      <p:sp>
        <p:nvSpPr>
          <p:cNvPr id="1030" name="Content Placeholder 1029">
            <a:extLst>
              <a:ext uri="{FF2B5EF4-FFF2-40B4-BE49-F238E27FC236}">
                <a16:creationId xmlns:a16="http://schemas.microsoft.com/office/drawing/2014/main" id="{B733B970-8881-4383-838C-5CE8A33D3785}"/>
              </a:ext>
            </a:extLst>
          </p:cNvPr>
          <p:cNvSpPr>
            <a:spLocks noGrp="1"/>
          </p:cNvSpPr>
          <p:nvPr>
            <p:ph idx="1"/>
          </p:nvPr>
        </p:nvSpPr>
        <p:spPr>
          <a:xfrm>
            <a:off x="913795" y="1732449"/>
            <a:ext cx="10353762" cy="4058751"/>
          </a:xfrm>
        </p:spPr>
        <p:txBody>
          <a:bodyPr anchor="ctr">
            <a:normAutofit/>
          </a:bodyPr>
          <a:lstStyle/>
          <a:p>
            <a:r>
              <a:rPr lang="en-US" sz="4000" dirty="0"/>
              <a:t>Little quits…</a:t>
            </a:r>
          </a:p>
          <a:p>
            <a:r>
              <a:rPr lang="en-US" sz="4000" dirty="0"/>
              <a:t>…lead to big failures</a:t>
            </a:r>
          </a:p>
          <a:p>
            <a:r>
              <a:rPr lang="en-US" sz="4000" dirty="0"/>
              <a:t>Faithful attention to small things…</a:t>
            </a:r>
          </a:p>
          <a:p>
            <a:r>
              <a:rPr lang="en-US" sz="4000" dirty="0"/>
              <a:t>…leads to success in the big things.</a:t>
            </a:r>
          </a:p>
        </p:txBody>
      </p:sp>
    </p:spTree>
    <p:extLst>
      <p:ext uri="{BB962C8B-B14F-4D97-AF65-F5344CB8AC3E}">
        <p14:creationId xmlns:p14="http://schemas.microsoft.com/office/powerpoint/2010/main" val="2444472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0">
                                            <p:txEl>
                                              <p:pRg st="0" end="0"/>
                                            </p:txEl>
                                          </p:spTgt>
                                        </p:tgtEl>
                                        <p:attrNameLst>
                                          <p:attrName>style.visibility</p:attrName>
                                        </p:attrNameLst>
                                      </p:cBhvr>
                                      <p:to>
                                        <p:strVal val="visible"/>
                                      </p:to>
                                    </p:set>
                                    <p:animEffect transition="in" filter="fade">
                                      <p:cBhvr>
                                        <p:cTn id="7" dur="500"/>
                                        <p:tgtEl>
                                          <p:spTgt spid="10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0">
                                            <p:txEl>
                                              <p:pRg st="1" end="1"/>
                                            </p:txEl>
                                          </p:spTgt>
                                        </p:tgtEl>
                                        <p:attrNameLst>
                                          <p:attrName>style.visibility</p:attrName>
                                        </p:attrNameLst>
                                      </p:cBhvr>
                                      <p:to>
                                        <p:strVal val="visible"/>
                                      </p:to>
                                    </p:set>
                                    <p:animEffect transition="in" filter="fade">
                                      <p:cBhvr>
                                        <p:cTn id="12" dur="500"/>
                                        <p:tgtEl>
                                          <p:spTgt spid="10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30">
                                            <p:txEl>
                                              <p:pRg st="2" end="2"/>
                                            </p:txEl>
                                          </p:spTgt>
                                        </p:tgtEl>
                                        <p:attrNameLst>
                                          <p:attrName>style.visibility</p:attrName>
                                        </p:attrNameLst>
                                      </p:cBhvr>
                                      <p:to>
                                        <p:strVal val="visible"/>
                                      </p:to>
                                    </p:set>
                                    <p:animEffect transition="in" filter="fade">
                                      <p:cBhvr>
                                        <p:cTn id="17" dur="500"/>
                                        <p:tgtEl>
                                          <p:spTgt spid="103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30">
                                            <p:txEl>
                                              <p:pRg st="3" end="3"/>
                                            </p:txEl>
                                          </p:spTgt>
                                        </p:tgtEl>
                                        <p:attrNameLst>
                                          <p:attrName>style.visibility</p:attrName>
                                        </p:attrNameLst>
                                      </p:cBhvr>
                                      <p:to>
                                        <p:strVal val="visible"/>
                                      </p:to>
                                    </p:set>
                                    <p:animEffect transition="in" filter="fade">
                                      <p:cBhvr>
                                        <p:cTn id="22" dur="500"/>
                                        <p:tgtEl>
                                          <p:spTgt spid="103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C4A47-C849-4C8B-B27B-C80B41636D96}"/>
              </a:ext>
            </a:extLst>
          </p:cNvPr>
          <p:cNvSpPr>
            <a:spLocks noGrp="1"/>
          </p:cNvSpPr>
          <p:nvPr>
            <p:ph type="title"/>
          </p:nvPr>
        </p:nvSpPr>
        <p:spPr>
          <a:xfrm>
            <a:off x="633743" y="609599"/>
            <a:ext cx="3413156" cy="5273675"/>
          </a:xfrm>
        </p:spPr>
        <p:txBody>
          <a:bodyPr>
            <a:normAutofit/>
          </a:bodyPr>
          <a:lstStyle/>
          <a:p>
            <a:r>
              <a:rPr lang="en-US" dirty="0"/>
              <a:t>No Commitment</a:t>
            </a:r>
          </a:p>
        </p:txBody>
      </p:sp>
      <p:pic>
        <p:nvPicPr>
          <p:cNvPr id="9" name="Picture 8">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graphicFrame>
        <p:nvGraphicFramePr>
          <p:cNvPr id="5" name="Content Placeholder 2">
            <a:extLst>
              <a:ext uri="{FF2B5EF4-FFF2-40B4-BE49-F238E27FC236}">
                <a16:creationId xmlns:a16="http://schemas.microsoft.com/office/drawing/2014/main" id="{CA6ABFC3-0786-4D58-A7D1-A717AAE5CEE2}"/>
              </a:ext>
            </a:extLst>
          </p:cNvPr>
          <p:cNvGraphicFramePr>
            <a:graphicFrameLocks noGrp="1"/>
          </p:cNvGraphicFramePr>
          <p:nvPr>
            <p:ph idx="1"/>
            <p:extLst>
              <p:ext uri="{D42A27DB-BD31-4B8C-83A1-F6EECF244321}">
                <p14:modId xmlns:p14="http://schemas.microsoft.com/office/powerpoint/2010/main" val="2215801116"/>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586345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2B997-817F-45F5-9010-DEC6407DF21E}"/>
              </a:ext>
            </a:extLst>
          </p:cNvPr>
          <p:cNvSpPr>
            <a:spLocks noGrp="1"/>
          </p:cNvSpPr>
          <p:nvPr>
            <p:ph type="title"/>
          </p:nvPr>
        </p:nvSpPr>
        <p:spPr>
          <a:xfrm>
            <a:off x="913795" y="609600"/>
            <a:ext cx="5978072" cy="970450"/>
          </a:xfrm>
        </p:spPr>
        <p:txBody>
          <a:bodyPr>
            <a:normAutofit/>
          </a:bodyPr>
          <a:lstStyle/>
          <a:p>
            <a:pPr>
              <a:lnSpc>
                <a:spcPct val="90000"/>
              </a:lnSpc>
            </a:pPr>
            <a:r>
              <a:rPr lang="en-US" sz="3100"/>
              <a:t>The Sustaining of Continuous Improvement</a:t>
            </a:r>
          </a:p>
        </p:txBody>
      </p:sp>
      <p:sp>
        <p:nvSpPr>
          <p:cNvPr id="9" name="Content Placeholder 8">
            <a:extLst>
              <a:ext uri="{FF2B5EF4-FFF2-40B4-BE49-F238E27FC236}">
                <a16:creationId xmlns:a16="http://schemas.microsoft.com/office/drawing/2014/main" id="{59A15612-B627-4CE4-B765-067FB311572F}"/>
              </a:ext>
            </a:extLst>
          </p:cNvPr>
          <p:cNvSpPr>
            <a:spLocks noGrp="1"/>
          </p:cNvSpPr>
          <p:nvPr>
            <p:ph idx="1"/>
          </p:nvPr>
        </p:nvSpPr>
        <p:spPr>
          <a:xfrm>
            <a:off x="913795" y="1828801"/>
            <a:ext cx="5978072" cy="3866048"/>
          </a:xfrm>
        </p:spPr>
        <p:txBody>
          <a:bodyPr anchor="ctr">
            <a:normAutofit/>
          </a:bodyPr>
          <a:lstStyle/>
          <a:p>
            <a:pPr marL="36900" indent="0">
              <a:buClr>
                <a:srgbClr val="D5502F"/>
              </a:buClr>
              <a:buNone/>
            </a:pPr>
            <a:r>
              <a:rPr lang="en-US" sz="3200" dirty="0"/>
              <a:t>Now that you’ve seen ways  to kill continuous improvement…</a:t>
            </a:r>
          </a:p>
          <a:p>
            <a:pPr marL="36900" indent="0">
              <a:buClr>
                <a:srgbClr val="D5502F"/>
              </a:buClr>
              <a:buNone/>
            </a:pPr>
            <a:endParaRPr lang="en-US" sz="3200" dirty="0"/>
          </a:p>
          <a:p>
            <a:pPr marL="36900" indent="0">
              <a:buClr>
                <a:srgbClr val="D5502F"/>
              </a:buClr>
              <a:buNone/>
            </a:pPr>
            <a:r>
              <a:rPr lang="en-US" sz="3200" dirty="0"/>
              <a:t>…what can be done to nurture and sustain it?</a:t>
            </a:r>
          </a:p>
        </p:txBody>
      </p:sp>
      <p:pic>
        <p:nvPicPr>
          <p:cNvPr id="1026" name="Picture 2" descr="What Do Baby Turtles Eat? Baby Turtle Food | Baby tortoise, Cute baby  turtles, Baby turtles">
            <a:extLst>
              <a:ext uri="{FF2B5EF4-FFF2-40B4-BE49-F238E27FC236}">
                <a16:creationId xmlns:a16="http://schemas.microsoft.com/office/drawing/2014/main" id="{66A44400-A5BF-4F00-B87F-0A9DA2A4D2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404" r="39266"/>
          <a:stretch/>
        </p:blipFill>
        <p:spPr bwMode="auto">
          <a:xfrm>
            <a:off x="7620351" y="10"/>
            <a:ext cx="4571649" cy="6857990"/>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spTree>
    <p:extLst>
      <p:ext uri="{BB962C8B-B14F-4D97-AF65-F5344CB8AC3E}">
        <p14:creationId xmlns:p14="http://schemas.microsoft.com/office/powerpoint/2010/main" val="4029258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fade">
                                      <p:cBhvr>
                                        <p:cTn id="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1EE62-D29F-4329-A908-8C8E743CC0CC}"/>
              </a:ext>
            </a:extLst>
          </p:cNvPr>
          <p:cNvSpPr>
            <a:spLocks noGrp="1"/>
          </p:cNvSpPr>
          <p:nvPr>
            <p:ph type="title"/>
          </p:nvPr>
        </p:nvSpPr>
        <p:spPr/>
        <p:txBody>
          <a:bodyPr/>
          <a:lstStyle/>
          <a:p>
            <a:r>
              <a:rPr lang="en-US" dirty="0"/>
              <a:t>Servant Leadership</a:t>
            </a:r>
          </a:p>
        </p:txBody>
      </p:sp>
      <p:sp>
        <p:nvSpPr>
          <p:cNvPr id="3" name="Content Placeholder 2">
            <a:extLst>
              <a:ext uri="{FF2B5EF4-FFF2-40B4-BE49-F238E27FC236}">
                <a16:creationId xmlns:a16="http://schemas.microsoft.com/office/drawing/2014/main" id="{DA1905AA-3677-43A9-BD73-9460B5DC329C}"/>
              </a:ext>
            </a:extLst>
          </p:cNvPr>
          <p:cNvSpPr>
            <a:spLocks noGrp="1"/>
          </p:cNvSpPr>
          <p:nvPr>
            <p:ph idx="1"/>
          </p:nvPr>
        </p:nvSpPr>
        <p:spPr/>
        <p:txBody>
          <a:bodyPr anchor="ctr">
            <a:normAutofit/>
          </a:bodyPr>
          <a:lstStyle/>
          <a:p>
            <a:pPr marL="0" indent="0" algn="ctr">
              <a:buNone/>
            </a:pPr>
            <a:r>
              <a:rPr lang="en-US" sz="3600" dirty="0"/>
              <a:t>“</a:t>
            </a:r>
            <a:r>
              <a:rPr lang="en-US" sz="3600" b="1" u="sng" dirty="0"/>
              <a:t>The best test</a:t>
            </a:r>
            <a:r>
              <a:rPr lang="en-US" sz="3600" dirty="0"/>
              <a:t>, and difficult to administer, is: Do those served grow as persons? Do they, while being served, become healthier, wiser, freer, more autonomous, </a:t>
            </a:r>
            <a:r>
              <a:rPr lang="en-US" sz="3600" b="1" u="sng" dirty="0"/>
              <a:t>more likely themselves to become servants</a:t>
            </a:r>
            <a:r>
              <a:rPr lang="en-US" sz="3600" dirty="0"/>
              <a:t>? And, what is the effect on the least privileged in society; will they benefit, or, at least, not be further deprived?”</a:t>
            </a:r>
          </a:p>
        </p:txBody>
      </p:sp>
    </p:spTree>
    <p:extLst>
      <p:ext uri="{BB962C8B-B14F-4D97-AF65-F5344CB8AC3E}">
        <p14:creationId xmlns:p14="http://schemas.microsoft.com/office/powerpoint/2010/main" val="1851193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2050" name="Picture 2" descr="Faceless Japanese Samurai Draws His Stock Footage Video (100% Royalty-free)  19664029 | Shutterstock">
            <a:extLst>
              <a:ext uri="{FF2B5EF4-FFF2-40B4-BE49-F238E27FC236}">
                <a16:creationId xmlns:a16="http://schemas.microsoft.com/office/drawing/2014/main" id="{CC38190F-9EDB-4FF6-AA7E-8E5DDE6156A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989" r="28011"/>
          <a:stretch/>
        </p:blipFill>
        <p:spPr bwMode="auto">
          <a:xfrm>
            <a:off x="-8622" y="10"/>
            <a:ext cx="609600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62332D38-A18F-468B-96EF-CC64D1BEB640}"/>
              </a:ext>
            </a:extLst>
          </p:cNvPr>
          <p:cNvSpPr>
            <a:spLocks noGrp="1"/>
          </p:cNvSpPr>
          <p:nvPr>
            <p:ph type="title"/>
          </p:nvPr>
        </p:nvSpPr>
        <p:spPr>
          <a:xfrm>
            <a:off x="6900493" y="609600"/>
            <a:ext cx="4538124" cy="970450"/>
          </a:xfrm>
        </p:spPr>
        <p:txBody>
          <a:bodyPr anchor="b">
            <a:normAutofit/>
          </a:bodyPr>
          <a:lstStyle/>
          <a:p>
            <a:pPr algn="l">
              <a:lnSpc>
                <a:spcPct val="90000"/>
              </a:lnSpc>
            </a:pPr>
            <a:r>
              <a:rPr lang="en-US" sz="3200"/>
              <a:t>Gently wielding the power entrusted to us</a:t>
            </a:r>
          </a:p>
        </p:txBody>
      </p:sp>
      <p:sp>
        <p:nvSpPr>
          <p:cNvPr id="3" name="Content Placeholder 2">
            <a:extLst>
              <a:ext uri="{FF2B5EF4-FFF2-40B4-BE49-F238E27FC236}">
                <a16:creationId xmlns:a16="http://schemas.microsoft.com/office/drawing/2014/main" id="{123EFC7A-E9D0-4488-A03B-F4E255A92CAF}"/>
              </a:ext>
            </a:extLst>
          </p:cNvPr>
          <p:cNvSpPr>
            <a:spLocks noGrp="1"/>
          </p:cNvSpPr>
          <p:nvPr>
            <p:ph idx="1"/>
          </p:nvPr>
        </p:nvSpPr>
        <p:spPr>
          <a:xfrm>
            <a:off x="6900493" y="1732449"/>
            <a:ext cx="4403596" cy="4515951"/>
          </a:xfrm>
        </p:spPr>
        <p:txBody>
          <a:bodyPr anchor="t">
            <a:normAutofit/>
          </a:bodyPr>
          <a:lstStyle/>
          <a:p>
            <a:r>
              <a:rPr lang="en-US" sz="2800" dirty="0"/>
              <a:t>Check for alignment</a:t>
            </a:r>
          </a:p>
          <a:p>
            <a:r>
              <a:rPr lang="en-US" sz="2800" dirty="0"/>
              <a:t>Be quick to understand</a:t>
            </a:r>
          </a:p>
          <a:p>
            <a:r>
              <a:rPr lang="en-US" sz="2800" dirty="0"/>
              <a:t>Watch for ability and willingness</a:t>
            </a:r>
          </a:p>
          <a:p>
            <a:r>
              <a:rPr lang="en-US" sz="2800" dirty="0"/>
              <a:t>Choose moments wisely</a:t>
            </a:r>
          </a:p>
          <a:p>
            <a:r>
              <a:rPr lang="en-US" sz="2800" dirty="0"/>
              <a:t>Act with restraint</a:t>
            </a:r>
          </a:p>
          <a:p>
            <a:r>
              <a:rPr lang="en-US" sz="2800" dirty="0"/>
              <a:t>Be ready to back off</a:t>
            </a:r>
          </a:p>
        </p:txBody>
      </p:sp>
    </p:spTree>
    <p:extLst>
      <p:ext uri="{BB962C8B-B14F-4D97-AF65-F5344CB8AC3E}">
        <p14:creationId xmlns:p14="http://schemas.microsoft.com/office/powerpoint/2010/main" val="7017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0BCA4-E198-4B19-93D4-418964B64B91}"/>
              </a:ext>
            </a:extLst>
          </p:cNvPr>
          <p:cNvSpPr>
            <a:spLocks noGrp="1"/>
          </p:cNvSpPr>
          <p:nvPr>
            <p:ph type="title"/>
          </p:nvPr>
        </p:nvSpPr>
        <p:spPr>
          <a:xfrm>
            <a:off x="633743" y="609599"/>
            <a:ext cx="3413156" cy="5273675"/>
          </a:xfrm>
        </p:spPr>
        <p:txBody>
          <a:bodyPr>
            <a:normAutofit/>
          </a:bodyPr>
          <a:lstStyle/>
          <a:p>
            <a:r>
              <a:rPr lang="en-US" dirty="0"/>
              <a:t>"</a:t>
            </a:r>
            <a:r>
              <a:rPr lang="en-US" dirty="0" err="1"/>
              <a:t>Drive"ing</a:t>
            </a:r>
            <a:r>
              <a:rPr lang="en-US" dirty="0"/>
              <a:t> results</a:t>
            </a:r>
          </a:p>
        </p:txBody>
      </p:sp>
      <p:pic>
        <p:nvPicPr>
          <p:cNvPr id="14" name="Picture 8">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sp>
        <p:nvSpPr>
          <p:cNvPr id="6" name="Straight Connector 5">
            <a:extLst>
              <a:ext uri="{FF2B5EF4-FFF2-40B4-BE49-F238E27FC236}">
                <a16:creationId xmlns:a16="http://schemas.microsoft.com/office/drawing/2014/main" id="{19D6750A-9CE4-449F-8CA1-3ABE76450FB6}"/>
              </a:ext>
            </a:extLst>
          </p:cNvPr>
          <p:cNvSpPr/>
          <p:nvPr/>
        </p:nvSpPr>
        <p:spPr>
          <a:xfrm>
            <a:off x="5282521" y="712075"/>
            <a:ext cx="6266011" cy="0"/>
          </a:xfrm>
          <a:prstGeom prst="line">
            <a:avLst/>
          </a:prstGeom>
        </p:spPr>
        <p:style>
          <a:lnRef idx="1">
            <a:schemeClr val="accent2">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7" name="Freeform: Shape 6">
            <a:extLst>
              <a:ext uri="{FF2B5EF4-FFF2-40B4-BE49-F238E27FC236}">
                <a16:creationId xmlns:a16="http://schemas.microsoft.com/office/drawing/2014/main" id="{B9827BBE-D31D-41FF-8C4E-41407E6F4C25}"/>
              </a:ext>
            </a:extLst>
          </p:cNvPr>
          <p:cNvSpPr/>
          <p:nvPr/>
        </p:nvSpPr>
        <p:spPr>
          <a:xfrm>
            <a:off x="5282521" y="712075"/>
            <a:ext cx="6266011" cy="1631587"/>
          </a:xfrm>
          <a:custGeom>
            <a:avLst/>
            <a:gdLst>
              <a:gd name="connsiteX0" fmla="*/ 0 w 6266011"/>
              <a:gd name="connsiteY0" fmla="*/ 0 h 1631587"/>
              <a:gd name="connsiteX1" fmla="*/ 6266011 w 6266011"/>
              <a:gd name="connsiteY1" fmla="*/ 0 h 1631587"/>
              <a:gd name="connsiteX2" fmla="*/ 6266011 w 6266011"/>
              <a:gd name="connsiteY2" fmla="*/ 1631587 h 1631587"/>
              <a:gd name="connsiteX3" fmla="*/ 0 w 6266011"/>
              <a:gd name="connsiteY3" fmla="*/ 1631587 h 1631587"/>
              <a:gd name="connsiteX4" fmla="*/ 0 w 6266011"/>
              <a:gd name="connsiteY4" fmla="*/ 0 h 163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6011" h="1631587">
                <a:moveTo>
                  <a:pt x="0" y="0"/>
                </a:moveTo>
                <a:lnTo>
                  <a:pt x="6266011" y="0"/>
                </a:lnTo>
                <a:lnTo>
                  <a:pt x="6266011" y="1631587"/>
                </a:lnTo>
                <a:lnTo>
                  <a:pt x="0" y="163158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t>The desire for autonomy. </a:t>
            </a:r>
          </a:p>
        </p:txBody>
      </p:sp>
      <p:sp>
        <p:nvSpPr>
          <p:cNvPr id="8" name="Straight Connector 7">
            <a:extLst>
              <a:ext uri="{FF2B5EF4-FFF2-40B4-BE49-F238E27FC236}">
                <a16:creationId xmlns:a16="http://schemas.microsoft.com/office/drawing/2014/main" id="{3B2D9A3E-322D-4590-B403-28C98078FC4E}"/>
              </a:ext>
            </a:extLst>
          </p:cNvPr>
          <p:cNvSpPr/>
          <p:nvPr/>
        </p:nvSpPr>
        <p:spPr>
          <a:xfrm>
            <a:off x="5282521" y="2343662"/>
            <a:ext cx="6266011" cy="0"/>
          </a:xfrm>
          <a:prstGeom prst="line">
            <a:avLst/>
          </a:prstGeom>
        </p:spPr>
        <p:style>
          <a:lnRef idx="1">
            <a:schemeClr val="accent3">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sp>
      <p:sp>
        <p:nvSpPr>
          <p:cNvPr id="10" name="Freeform: Shape 9">
            <a:extLst>
              <a:ext uri="{FF2B5EF4-FFF2-40B4-BE49-F238E27FC236}">
                <a16:creationId xmlns:a16="http://schemas.microsoft.com/office/drawing/2014/main" id="{A2AF487A-0F8E-4562-84AB-DD7FABE51356}"/>
              </a:ext>
            </a:extLst>
          </p:cNvPr>
          <p:cNvSpPr/>
          <p:nvPr/>
        </p:nvSpPr>
        <p:spPr>
          <a:xfrm>
            <a:off x="5282521" y="2343662"/>
            <a:ext cx="6266011" cy="1631587"/>
          </a:xfrm>
          <a:custGeom>
            <a:avLst/>
            <a:gdLst>
              <a:gd name="connsiteX0" fmla="*/ 0 w 6266011"/>
              <a:gd name="connsiteY0" fmla="*/ 0 h 1631587"/>
              <a:gd name="connsiteX1" fmla="*/ 6266011 w 6266011"/>
              <a:gd name="connsiteY1" fmla="*/ 0 h 1631587"/>
              <a:gd name="connsiteX2" fmla="*/ 6266011 w 6266011"/>
              <a:gd name="connsiteY2" fmla="*/ 1631587 h 1631587"/>
              <a:gd name="connsiteX3" fmla="*/ 0 w 6266011"/>
              <a:gd name="connsiteY3" fmla="*/ 1631587 h 1631587"/>
              <a:gd name="connsiteX4" fmla="*/ 0 w 6266011"/>
              <a:gd name="connsiteY4" fmla="*/ 0 h 163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6011" h="1631587">
                <a:moveTo>
                  <a:pt x="0" y="0"/>
                </a:moveTo>
                <a:lnTo>
                  <a:pt x="6266011" y="0"/>
                </a:lnTo>
                <a:lnTo>
                  <a:pt x="6266011" y="1631587"/>
                </a:lnTo>
                <a:lnTo>
                  <a:pt x="0" y="163158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t>The Pursuit of mastery. </a:t>
            </a:r>
          </a:p>
        </p:txBody>
      </p:sp>
      <p:sp>
        <p:nvSpPr>
          <p:cNvPr id="13" name="Straight Connector 12">
            <a:extLst>
              <a:ext uri="{FF2B5EF4-FFF2-40B4-BE49-F238E27FC236}">
                <a16:creationId xmlns:a16="http://schemas.microsoft.com/office/drawing/2014/main" id="{96C23B30-31C9-4A1C-A08D-C5DE8F825F34}"/>
              </a:ext>
            </a:extLst>
          </p:cNvPr>
          <p:cNvSpPr/>
          <p:nvPr/>
        </p:nvSpPr>
        <p:spPr>
          <a:xfrm>
            <a:off x="5282521" y="3975250"/>
            <a:ext cx="6266011" cy="0"/>
          </a:xfrm>
          <a:prstGeom prst="line">
            <a:avLst/>
          </a:prstGeom>
        </p:spPr>
        <p:style>
          <a:lnRef idx="1">
            <a:schemeClr val="accent4">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16" name="Freeform: Shape 15">
            <a:extLst>
              <a:ext uri="{FF2B5EF4-FFF2-40B4-BE49-F238E27FC236}">
                <a16:creationId xmlns:a16="http://schemas.microsoft.com/office/drawing/2014/main" id="{5342F0C9-4DFF-4E57-A46C-1297D97EB1BA}"/>
              </a:ext>
            </a:extLst>
          </p:cNvPr>
          <p:cNvSpPr/>
          <p:nvPr/>
        </p:nvSpPr>
        <p:spPr>
          <a:xfrm>
            <a:off x="5282521" y="3975250"/>
            <a:ext cx="6266011" cy="1631587"/>
          </a:xfrm>
          <a:custGeom>
            <a:avLst/>
            <a:gdLst>
              <a:gd name="connsiteX0" fmla="*/ 0 w 6266011"/>
              <a:gd name="connsiteY0" fmla="*/ 0 h 1631587"/>
              <a:gd name="connsiteX1" fmla="*/ 6266011 w 6266011"/>
              <a:gd name="connsiteY1" fmla="*/ 0 h 1631587"/>
              <a:gd name="connsiteX2" fmla="*/ 6266011 w 6266011"/>
              <a:gd name="connsiteY2" fmla="*/ 1631587 h 1631587"/>
              <a:gd name="connsiteX3" fmla="*/ 0 w 6266011"/>
              <a:gd name="connsiteY3" fmla="*/ 1631587 h 1631587"/>
              <a:gd name="connsiteX4" fmla="*/ 0 w 6266011"/>
              <a:gd name="connsiteY4" fmla="*/ 0 h 163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6011" h="1631587">
                <a:moveTo>
                  <a:pt x="0" y="0"/>
                </a:moveTo>
                <a:lnTo>
                  <a:pt x="6266011" y="0"/>
                </a:lnTo>
                <a:lnTo>
                  <a:pt x="6266011" y="1631587"/>
                </a:lnTo>
                <a:lnTo>
                  <a:pt x="0" y="163158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t>The desire to have purpose, connection, or belonging.</a:t>
            </a:r>
          </a:p>
        </p:txBody>
      </p:sp>
      <p:pic>
        <p:nvPicPr>
          <p:cNvPr id="3074" name="Picture 2" descr="Drive: The Surprising Truth About What Motivates Us: Pink, Daniel H.:  8601420442870: Amazon.com: Books">
            <a:extLst>
              <a:ext uri="{FF2B5EF4-FFF2-40B4-BE49-F238E27FC236}">
                <a16:creationId xmlns:a16="http://schemas.microsoft.com/office/drawing/2014/main" id="{54DE1EF0-B0A2-44BE-92C9-8E6A350F38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368" y="4256763"/>
            <a:ext cx="1328220" cy="199163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hen: The Scientific Secrets of Perfect Timing&amp;quot;: An Interview with Daniel  Pink - Quiet Revolution">
            <a:extLst>
              <a:ext uri="{FF2B5EF4-FFF2-40B4-BE49-F238E27FC236}">
                <a16:creationId xmlns:a16="http://schemas.microsoft.com/office/drawing/2014/main" id="{EAAE5FBE-AFB7-4CCC-8ACE-98DE2231C6E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4452" r="18322" b="34174"/>
          <a:stretch/>
        </p:blipFill>
        <p:spPr bwMode="auto">
          <a:xfrm>
            <a:off x="770995" y="4256763"/>
            <a:ext cx="1464454" cy="1991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912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76"/>
                                        </p:tgtEl>
                                        <p:attrNameLst>
                                          <p:attrName>style.visibility</p:attrName>
                                        </p:attrNameLst>
                                      </p:cBhvr>
                                      <p:to>
                                        <p:strVal val="visible"/>
                                      </p:to>
                                    </p:set>
                                    <p:animEffect transition="in" filter="fade">
                                      <p:cBhvr>
                                        <p:cTn id="22" dur="500"/>
                                        <p:tgtEl>
                                          <p:spTgt spid="3076"/>
                                        </p:tgtEl>
                                      </p:cBhvr>
                                    </p:animEffect>
                                  </p:childTnLst>
                                </p:cTn>
                              </p:par>
                              <p:par>
                                <p:cTn id="23" presetID="10" presetClass="entr" presetSubtype="0" fill="hold" nodeType="withEffect">
                                  <p:stCondLst>
                                    <p:cond delay="0"/>
                                  </p:stCondLst>
                                  <p:childTnLst>
                                    <p:set>
                                      <p:cBhvr>
                                        <p:cTn id="24" dur="1" fill="hold">
                                          <p:stCondLst>
                                            <p:cond delay="0"/>
                                          </p:stCondLst>
                                        </p:cTn>
                                        <p:tgtEl>
                                          <p:spTgt spid="3074"/>
                                        </p:tgtEl>
                                        <p:attrNameLst>
                                          <p:attrName>style.visibility</p:attrName>
                                        </p:attrNameLst>
                                      </p:cBhvr>
                                      <p:to>
                                        <p:strVal val="visible"/>
                                      </p:to>
                                    </p:set>
                                    <p:animEffect transition="in" filter="fade">
                                      <p:cBhvr>
                                        <p:cTn id="25"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6"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2" name="Rectangle 72">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416CB0-E44B-4B52-861C-80A13A2E598E}"/>
              </a:ext>
            </a:extLst>
          </p:cNvPr>
          <p:cNvSpPr>
            <a:spLocks noGrp="1"/>
          </p:cNvSpPr>
          <p:nvPr>
            <p:ph type="title"/>
          </p:nvPr>
        </p:nvSpPr>
        <p:spPr>
          <a:xfrm>
            <a:off x="913795" y="381000"/>
            <a:ext cx="10634737" cy="970450"/>
          </a:xfrm>
        </p:spPr>
        <p:txBody>
          <a:bodyPr anchor="ctr">
            <a:normAutofit/>
          </a:bodyPr>
          <a:lstStyle/>
          <a:p>
            <a:r>
              <a:rPr lang="en-US" sz="4400" dirty="0">
                <a:ln>
                  <a:solidFill>
                    <a:srgbClr val="404040">
                      <a:alpha val="10000"/>
                    </a:srgbClr>
                  </a:solidFill>
                </a:ln>
                <a:solidFill>
                  <a:srgbClr val="DADADA"/>
                </a:solidFill>
              </a:rPr>
              <a:t>Jealously guarding hope</a:t>
            </a:r>
          </a:p>
        </p:txBody>
      </p:sp>
      <p:sp>
        <p:nvSpPr>
          <p:cNvPr id="3" name="Content Placeholder 2">
            <a:extLst>
              <a:ext uri="{FF2B5EF4-FFF2-40B4-BE49-F238E27FC236}">
                <a16:creationId xmlns:a16="http://schemas.microsoft.com/office/drawing/2014/main" id="{F8B7C5E8-94F6-4A3F-A3FA-B78ACBC8A613}"/>
              </a:ext>
            </a:extLst>
          </p:cNvPr>
          <p:cNvSpPr>
            <a:spLocks noGrp="1"/>
          </p:cNvSpPr>
          <p:nvPr>
            <p:ph idx="1"/>
          </p:nvPr>
        </p:nvSpPr>
        <p:spPr>
          <a:xfrm>
            <a:off x="300625" y="1732449"/>
            <a:ext cx="4208745" cy="4482084"/>
          </a:xfrm>
        </p:spPr>
        <p:txBody>
          <a:bodyPr anchor="t">
            <a:normAutofit/>
          </a:bodyPr>
          <a:lstStyle/>
          <a:p>
            <a:r>
              <a:rPr lang="en-US" sz="2800" dirty="0">
                <a:ln>
                  <a:solidFill>
                    <a:srgbClr val="404040">
                      <a:alpha val="10000"/>
                    </a:srgbClr>
                  </a:solidFill>
                </a:ln>
                <a:solidFill>
                  <a:srgbClr val="DADADA"/>
                </a:solidFill>
              </a:rPr>
              <a:t>Guard against:</a:t>
            </a:r>
          </a:p>
          <a:p>
            <a:pPr lvl="1"/>
            <a:r>
              <a:rPr lang="en-US" sz="2800" dirty="0">
                <a:ln>
                  <a:solidFill>
                    <a:srgbClr val="404040">
                      <a:alpha val="10000"/>
                    </a:srgbClr>
                  </a:solidFill>
                </a:ln>
                <a:solidFill>
                  <a:srgbClr val="DADADA"/>
                </a:solidFill>
              </a:rPr>
              <a:t>Naysayers</a:t>
            </a:r>
          </a:p>
          <a:p>
            <a:pPr lvl="1"/>
            <a:r>
              <a:rPr lang="en-US" sz="2800" dirty="0">
                <a:ln>
                  <a:solidFill>
                    <a:srgbClr val="404040">
                      <a:alpha val="10000"/>
                    </a:srgbClr>
                  </a:solidFill>
                </a:ln>
                <a:solidFill>
                  <a:srgbClr val="DADADA"/>
                </a:solidFill>
              </a:rPr>
              <a:t>Excessive challenge</a:t>
            </a:r>
          </a:p>
          <a:p>
            <a:pPr lvl="1"/>
            <a:r>
              <a:rPr lang="en-US" sz="2800" dirty="0">
                <a:ln>
                  <a:solidFill>
                    <a:srgbClr val="404040">
                      <a:alpha val="10000"/>
                    </a:srgbClr>
                  </a:solidFill>
                </a:ln>
                <a:solidFill>
                  <a:srgbClr val="DADADA"/>
                </a:solidFill>
              </a:rPr>
              <a:t>Too little challenge</a:t>
            </a:r>
          </a:p>
          <a:p>
            <a:pPr lvl="1"/>
            <a:r>
              <a:rPr lang="en-US" sz="2800" dirty="0">
                <a:ln>
                  <a:solidFill>
                    <a:srgbClr val="404040">
                      <a:alpha val="10000"/>
                    </a:srgbClr>
                  </a:solidFill>
                </a:ln>
                <a:solidFill>
                  <a:srgbClr val="DADADA"/>
                </a:solidFill>
              </a:rPr>
              <a:t>Conflicting visions</a:t>
            </a:r>
          </a:p>
        </p:txBody>
      </p:sp>
      <p:pic>
        <p:nvPicPr>
          <p:cNvPr id="4100" name="Picture 4" descr="Never, never, never give up! Winston Churchill">
            <a:extLst>
              <a:ext uri="{FF2B5EF4-FFF2-40B4-BE49-F238E27FC236}">
                <a16:creationId xmlns:a16="http://schemas.microsoft.com/office/drawing/2014/main" id="{10C00607-BB8C-4FE6-8C66-9C4B4431560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06339" y="1353314"/>
            <a:ext cx="6642193" cy="4151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66976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54017B-1453-400B-B72D-0734652CABC7}"/>
              </a:ext>
            </a:extLst>
          </p:cNvPr>
          <p:cNvPicPr>
            <a:picLocks noChangeAspect="1" noChangeArrowheads="1"/>
          </p:cNvPicPr>
          <p:nvPr/>
        </p:nvPicPr>
        <p:blipFill rotWithShape="1">
          <a:blip r:embed="rId4">
            <a:duotone>
              <a:prstClr val="black"/>
              <a:schemeClr val="tx2">
                <a:tint val="45000"/>
                <a:satMod val="400000"/>
              </a:schemeClr>
            </a:duotone>
            <a:alphaModFix amt="35000"/>
            <a:extLst>
              <a:ext uri="{28A0092B-C50C-407E-A947-70E740481C1C}">
                <a14:useLocalDpi xmlns:a14="http://schemas.microsoft.com/office/drawing/2010/main" val="0"/>
              </a:ext>
            </a:extLst>
          </a:blip>
          <a:srcRect t="9253" b="1342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A57EE75-E80A-44CA-8C6A-22ADEC1D2887}"/>
              </a:ext>
            </a:extLst>
          </p:cNvPr>
          <p:cNvSpPr>
            <a:spLocks noGrp="1"/>
          </p:cNvSpPr>
          <p:nvPr>
            <p:ph type="title"/>
          </p:nvPr>
        </p:nvSpPr>
        <p:spPr>
          <a:xfrm>
            <a:off x="913795" y="609600"/>
            <a:ext cx="10353762" cy="970450"/>
          </a:xfrm>
        </p:spPr>
        <p:txBody>
          <a:bodyPr>
            <a:normAutofit/>
          </a:bodyPr>
          <a:lstStyle/>
          <a:p>
            <a:r>
              <a:rPr lang="en-US" dirty="0"/>
              <a:t>The Race as Marathon</a:t>
            </a:r>
          </a:p>
        </p:txBody>
      </p:sp>
      <p:sp>
        <p:nvSpPr>
          <p:cNvPr id="3" name="Content Placeholder 2">
            <a:extLst>
              <a:ext uri="{FF2B5EF4-FFF2-40B4-BE49-F238E27FC236}">
                <a16:creationId xmlns:a16="http://schemas.microsoft.com/office/drawing/2014/main" id="{D2D44ED5-8426-4577-A9FC-017937CA490B}"/>
              </a:ext>
            </a:extLst>
          </p:cNvPr>
          <p:cNvSpPr>
            <a:spLocks noGrp="1"/>
          </p:cNvSpPr>
          <p:nvPr>
            <p:ph idx="1"/>
          </p:nvPr>
        </p:nvSpPr>
        <p:spPr>
          <a:xfrm>
            <a:off x="913795" y="1732449"/>
            <a:ext cx="10353762" cy="4058751"/>
          </a:xfrm>
        </p:spPr>
        <p:txBody>
          <a:bodyPr anchor="ctr">
            <a:normAutofit/>
          </a:bodyPr>
          <a:lstStyle/>
          <a:p>
            <a:pPr marL="0" indent="0">
              <a:buClr>
                <a:srgbClr val="715A38"/>
              </a:buClr>
              <a:buNone/>
            </a:pPr>
            <a:r>
              <a:rPr lang="en-US" sz="5400" dirty="0"/>
              <a:t>Infinite game</a:t>
            </a:r>
          </a:p>
          <a:p>
            <a:pPr marL="0" indent="0">
              <a:buClr>
                <a:srgbClr val="715A38"/>
              </a:buClr>
              <a:buNone/>
            </a:pPr>
            <a:r>
              <a:rPr lang="en-US" sz="5400" dirty="0"/>
              <a:t>Insist on commitment</a:t>
            </a:r>
          </a:p>
          <a:p>
            <a:pPr marL="0" indent="0">
              <a:buClr>
                <a:srgbClr val="715A38"/>
              </a:buClr>
              <a:buNone/>
            </a:pPr>
            <a:r>
              <a:rPr lang="en-US" sz="5400" dirty="0"/>
              <a:t>Be agile like the tortoise</a:t>
            </a:r>
          </a:p>
        </p:txBody>
      </p:sp>
    </p:spTree>
    <p:extLst>
      <p:ext uri="{BB962C8B-B14F-4D97-AF65-F5344CB8AC3E}">
        <p14:creationId xmlns:p14="http://schemas.microsoft.com/office/powerpoint/2010/main" val="636599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C7554835-1D0E-4A2F-9299-759697EF5C55}"/>
              </a:ext>
            </a:extLst>
          </p:cNvPr>
          <p:cNvPicPr>
            <a:picLocks noChangeAspect="1" noChangeArrowheads="1"/>
          </p:cNvPicPr>
          <p:nvPr/>
        </p:nvPicPr>
        <p:blipFill rotWithShape="1">
          <a:blip r:embed="rId3">
            <a:alphaModFix amt="25000"/>
            <a:extLst>
              <a:ext uri="{28A0092B-C50C-407E-A947-70E740481C1C}">
                <a14:useLocalDpi xmlns:a14="http://schemas.microsoft.com/office/drawing/2010/main" val="0"/>
              </a:ext>
            </a:extLst>
          </a:blip>
          <a:srcRect t="8366" b="476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B35FFBF-9371-4AE0-A054-A7F840D5B9B3}"/>
              </a:ext>
            </a:extLst>
          </p:cNvPr>
          <p:cNvSpPr>
            <a:spLocks noGrp="1"/>
          </p:cNvSpPr>
          <p:nvPr>
            <p:ph type="title"/>
          </p:nvPr>
        </p:nvSpPr>
        <p:spPr>
          <a:xfrm>
            <a:off x="913795" y="609600"/>
            <a:ext cx="10353762" cy="970450"/>
          </a:xfrm>
        </p:spPr>
        <p:txBody>
          <a:bodyPr>
            <a:normAutofit/>
          </a:bodyPr>
          <a:lstStyle/>
          <a:p>
            <a:r>
              <a:rPr lang="en-US" dirty="0"/>
              <a:t>The BOKF Tortoise…</a:t>
            </a:r>
          </a:p>
        </p:txBody>
      </p:sp>
      <p:sp>
        <p:nvSpPr>
          <p:cNvPr id="3" name="Content Placeholder 2">
            <a:extLst>
              <a:ext uri="{FF2B5EF4-FFF2-40B4-BE49-F238E27FC236}">
                <a16:creationId xmlns:a16="http://schemas.microsoft.com/office/drawing/2014/main" id="{9EBE03E1-1F38-4F72-A01D-64F986FE5B7E}"/>
              </a:ext>
            </a:extLst>
          </p:cNvPr>
          <p:cNvSpPr>
            <a:spLocks noGrp="1"/>
          </p:cNvSpPr>
          <p:nvPr>
            <p:ph idx="1"/>
          </p:nvPr>
        </p:nvSpPr>
        <p:spPr>
          <a:xfrm>
            <a:off x="913795" y="1732449"/>
            <a:ext cx="10353762" cy="4765333"/>
          </a:xfrm>
        </p:spPr>
        <p:txBody>
          <a:bodyPr anchor="ctr">
            <a:normAutofit fontScale="92500" lnSpcReduction="10000"/>
          </a:bodyPr>
          <a:lstStyle/>
          <a:p>
            <a:r>
              <a:rPr lang="en-US" sz="3200" dirty="0"/>
              <a:t>Clunky, slow processes</a:t>
            </a:r>
          </a:p>
          <a:p>
            <a:r>
              <a:rPr lang="en-US" sz="3200" dirty="0"/>
              <a:t>Fledgling understanding of agility and Scrum</a:t>
            </a:r>
          </a:p>
          <a:p>
            <a:r>
              <a:rPr lang="en-US" sz="3200" dirty="0"/>
              <a:t>No shippable product each Sprint</a:t>
            </a:r>
          </a:p>
          <a:p>
            <a:r>
              <a:rPr lang="en-US" sz="3200" dirty="0"/>
              <a:t>No cross-functionality</a:t>
            </a:r>
          </a:p>
          <a:p>
            <a:r>
              <a:rPr lang="en-US" sz="3200" dirty="0"/>
              <a:t>No Definition of “Done”</a:t>
            </a:r>
          </a:p>
          <a:p>
            <a:r>
              <a:rPr lang="en-US" sz="3200" dirty="0"/>
              <a:t>Manual regression</a:t>
            </a:r>
          </a:p>
          <a:p>
            <a:r>
              <a:rPr lang="en-US" sz="3200" dirty="0"/>
              <a:t>Vendor Software</a:t>
            </a:r>
          </a:p>
          <a:p>
            <a:r>
              <a:rPr lang="en-US" sz="3200" dirty="0"/>
              <a:t>Manual deployments</a:t>
            </a:r>
          </a:p>
        </p:txBody>
      </p:sp>
    </p:spTree>
    <p:extLst>
      <p:ext uri="{BB962C8B-B14F-4D97-AF65-F5344CB8AC3E}">
        <p14:creationId xmlns:p14="http://schemas.microsoft.com/office/powerpoint/2010/main" val="95241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54017B-1453-400B-B72D-0734652CABC7}"/>
              </a:ext>
            </a:extLst>
          </p:cNvPr>
          <p:cNvPicPr>
            <a:picLocks noChangeAspect="1" noChangeArrowheads="1"/>
          </p:cNvPicPr>
          <p:nvPr/>
        </p:nvPicPr>
        <p:blipFill rotWithShape="1">
          <a:blip r:embed="rId4">
            <a:duotone>
              <a:prstClr val="black"/>
              <a:schemeClr val="tx2">
                <a:tint val="45000"/>
                <a:satMod val="400000"/>
              </a:schemeClr>
            </a:duotone>
            <a:alphaModFix amt="35000"/>
            <a:extLst>
              <a:ext uri="{28A0092B-C50C-407E-A947-70E740481C1C}">
                <a14:useLocalDpi xmlns:a14="http://schemas.microsoft.com/office/drawing/2010/main" val="0"/>
              </a:ext>
            </a:extLst>
          </a:blip>
          <a:srcRect t="9253" b="1342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A57EE75-E80A-44CA-8C6A-22ADEC1D2887}"/>
              </a:ext>
            </a:extLst>
          </p:cNvPr>
          <p:cNvSpPr>
            <a:spLocks noGrp="1"/>
          </p:cNvSpPr>
          <p:nvPr>
            <p:ph type="title"/>
          </p:nvPr>
        </p:nvSpPr>
        <p:spPr>
          <a:xfrm>
            <a:off x="913795" y="609600"/>
            <a:ext cx="10353762" cy="970450"/>
          </a:xfrm>
        </p:spPr>
        <p:txBody>
          <a:bodyPr>
            <a:normAutofit/>
          </a:bodyPr>
          <a:lstStyle/>
          <a:p>
            <a:r>
              <a:rPr lang="en-US" dirty="0"/>
              <a:t>The Race as Life</a:t>
            </a:r>
          </a:p>
        </p:txBody>
      </p:sp>
      <p:sp>
        <p:nvSpPr>
          <p:cNvPr id="3" name="Content Placeholder 2">
            <a:extLst>
              <a:ext uri="{FF2B5EF4-FFF2-40B4-BE49-F238E27FC236}">
                <a16:creationId xmlns:a16="http://schemas.microsoft.com/office/drawing/2014/main" id="{D2D44ED5-8426-4577-A9FC-017937CA490B}"/>
              </a:ext>
            </a:extLst>
          </p:cNvPr>
          <p:cNvSpPr>
            <a:spLocks noGrp="1"/>
          </p:cNvSpPr>
          <p:nvPr>
            <p:ph idx="1"/>
          </p:nvPr>
        </p:nvSpPr>
        <p:spPr>
          <a:xfrm>
            <a:off x="913795" y="1732449"/>
            <a:ext cx="10353762" cy="4058751"/>
          </a:xfrm>
        </p:spPr>
        <p:txBody>
          <a:bodyPr anchor="ctr">
            <a:normAutofit lnSpcReduction="10000"/>
          </a:bodyPr>
          <a:lstStyle/>
          <a:p>
            <a:pPr marL="0" indent="0" algn="ctr">
              <a:buNone/>
            </a:pPr>
            <a:r>
              <a:rPr lang="en-US" sz="5400" dirty="0"/>
              <a:t>“My job is to honor the ideas, structures, and processes that are dying and serve as midwife to those being born.” </a:t>
            </a:r>
          </a:p>
          <a:p>
            <a:pPr marL="0" indent="0" algn="ctr">
              <a:buNone/>
            </a:pPr>
            <a:r>
              <a:rPr lang="en-US" sz="5400" dirty="0"/>
              <a:t>– Jason Knight</a:t>
            </a:r>
          </a:p>
        </p:txBody>
      </p:sp>
    </p:spTree>
    <p:extLst>
      <p:ext uri="{BB962C8B-B14F-4D97-AF65-F5344CB8AC3E}">
        <p14:creationId xmlns:p14="http://schemas.microsoft.com/office/powerpoint/2010/main" val="2020765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54017B-1453-400B-B72D-0734652CABC7}"/>
              </a:ext>
            </a:extLst>
          </p:cNvPr>
          <p:cNvPicPr>
            <a:picLocks noChangeAspect="1" noChangeArrowheads="1"/>
          </p:cNvPicPr>
          <p:nvPr/>
        </p:nvPicPr>
        <p:blipFill rotWithShape="1">
          <a:blip r:embed="rId4">
            <a:duotone>
              <a:prstClr val="black"/>
              <a:schemeClr val="tx2">
                <a:tint val="45000"/>
                <a:satMod val="400000"/>
              </a:schemeClr>
            </a:duotone>
            <a:alphaModFix amt="35000"/>
            <a:extLst>
              <a:ext uri="{28A0092B-C50C-407E-A947-70E740481C1C}">
                <a14:useLocalDpi xmlns:a14="http://schemas.microsoft.com/office/drawing/2010/main" val="0"/>
              </a:ext>
            </a:extLst>
          </a:blip>
          <a:srcRect t="9253" b="1342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A57EE75-E80A-44CA-8C6A-22ADEC1D2887}"/>
              </a:ext>
            </a:extLst>
          </p:cNvPr>
          <p:cNvSpPr>
            <a:spLocks noGrp="1"/>
          </p:cNvSpPr>
          <p:nvPr>
            <p:ph type="title"/>
          </p:nvPr>
        </p:nvSpPr>
        <p:spPr>
          <a:xfrm>
            <a:off x="913795" y="609600"/>
            <a:ext cx="10353762" cy="970450"/>
          </a:xfrm>
        </p:spPr>
        <p:txBody>
          <a:bodyPr>
            <a:normAutofit/>
          </a:bodyPr>
          <a:lstStyle/>
          <a:p>
            <a:r>
              <a:rPr lang="en-US" dirty="0"/>
              <a:t>The race we're running (at BOKF)</a:t>
            </a:r>
          </a:p>
        </p:txBody>
      </p:sp>
      <p:sp>
        <p:nvSpPr>
          <p:cNvPr id="3" name="Content Placeholder 2">
            <a:extLst>
              <a:ext uri="{FF2B5EF4-FFF2-40B4-BE49-F238E27FC236}">
                <a16:creationId xmlns:a16="http://schemas.microsoft.com/office/drawing/2014/main" id="{D2D44ED5-8426-4577-A9FC-017937CA490B}"/>
              </a:ext>
            </a:extLst>
          </p:cNvPr>
          <p:cNvSpPr>
            <a:spLocks noGrp="1"/>
          </p:cNvSpPr>
          <p:nvPr>
            <p:ph idx="1"/>
          </p:nvPr>
        </p:nvSpPr>
        <p:spPr>
          <a:xfrm>
            <a:off x="913795" y="1732449"/>
            <a:ext cx="10353762" cy="4058751"/>
          </a:xfrm>
        </p:spPr>
        <p:txBody>
          <a:bodyPr anchor="ctr">
            <a:normAutofit/>
          </a:bodyPr>
          <a:lstStyle/>
          <a:p>
            <a:pPr marL="36900" indent="0">
              <a:buNone/>
            </a:pPr>
            <a:r>
              <a:rPr lang="en-US" sz="5400" dirty="0"/>
              <a:t>We’re playing the game we want</a:t>
            </a:r>
          </a:p>
          <a:p>
            <a:pPr marL="36900" indent="0">
              <a:buNone/>
            </a:pPr>
            <a:endParaRPr lang="en-US" sz="5400" dirty="0"/>
          </a:p>
          <a:p>
            <a:pPr marL="36900" indent="0">
              <a:buNone/>
            </a:pPr>
            <a:r>
              <a:rPr lang="en-US" sz="5400" dirty="0"/>
              <a:t>We’re winning</a:t>
            </a:r>
          </a:p>
        </p:txBody>
      </p:sp>
    </p:spTree>
    <p:extLst>
      <p:ext uri="{BB962C8B-B14F-4D97-AF65-F5344CB8AC3E}">
        <p14:creationId xmlns:p14="http://schemas.microsoft.com/office/powerpoint/2010/main" val="924641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BF7CE-CE54-4B0A-A4F3-F18CEBD3D0C6}"/>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B2C3C84A-E8AD-4353-8EA9-DD3ADEC627AF}"/>
              </a:ext>
            </a:extLst>
          </p:cNvPr>
          <p:cNvSpPr>
            <a:spLocks noGrp="1"/>
          </p:cNvSpPr>
          <p:nvPr>
            <p:ph idx="1"/>
          </p:nvPr>
        </p:nvSpPr>
        <p:spPr/>
        <p:txBody>
          <a:bodyPr/>
          <a:lstStyle/>
          <a:p>
            <a:pPr marL="36900" indent="0">
              <a:buNone/>
            </a:pPr>
            <a:endParaRPr lang="en-US" dirty="0"/>
          </a:p>
        </p:txBody>
      </p:sp>
      <p:pic>
        <p:nvPicPr>
          <p:cNvPr id="2050" name="Picture 2" descr="American Tortoise Rescue - Turtles Need Love Too! - The Pet Blog Lady -  Celebrating Our Pets">
            <a:extLst>
              <a:ext uri="{FF2B5EF4-FFF2-40B4-BE49-F238E27FC236}">
                <a16:creationId xmlns:a16="http://schemas.microsoft.com/office/drawing/2014/main" id="{0DD65D45-E804-44A2-8336-F163088B7D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7550" y="0"/>
            <a:ext cx="10208712" cy="6880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0868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17E8A-DA4F-4088-814A-A62D8B65D2CD}"/>
              </a:ext>
            </a:extLst>
          </p:cNvPr>
          <p:cNvSpPr>
            <a:spLocks noGrp="1"/>
          </p:cNvSpPr>
          <p:nvPr>
            <p:ph type="title"/>
          </p:nvPr>
        </p:nvSpPr>
        <p:spPr/>
        <p:txBody>
          <a:bodyPr/>
          <a:lstStyle/>
          <a:p>
            <a:r>
              <a:rPr lang="en-US" dirty="0"/>
              <a:t>Credits and More Learning</a:t>
            </a:r>
          </a:p>
        </p:txBody>
      </p:sp>
      <p:sp>
        <p:nvSpPr>
          <p:cNvPr id="3" name="Content Placeholder 2">
            <a:extLst>
              <a:ext uri="{FF2B5EF4-FFF2-40B4-BE49-F238E27FC236}">
                <a16:creationId xmlns:a16="http://schemas.microsoft.com/office/drawing/2014/main" id="{D2625171-2631-4B7D-BB27-433621E6D1B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14920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C7554835-1D0E-4A2F-9299-759697EF5C55}"/>
              </a:ext>
            </a:extLst>
          </p:cNvPr>
          <p:cNvPicPr>
            <a:picLocks noChangeAspect="1" noChangeArrowheads="1"/>
          </p:cNvPicPr>
          <p:nvPr/>
        </p:nvPicPr>
        <p:blipFill rotWithShape="1">
          <a:blip r:embed="rId3">
            <a:alphaModFix amt="25000"/>
            <a:extLst>
              <a:ext uri="{28A0092B-C50C-407E-A947-70E740481C1C}">
                <a14:useLocalDpi xmlns:a14="http://schemas.microsoft.com/office/drawing/2010/main" val="0"/>
              </a:ext>
            </a:extLst>
          </a:blip>
          <a:srcRect t="8366" b="476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B35FFBF-9371-4AE0-A054-A7F840D5B9B3}"/>
              </a:ext>
            </a:extLst>
          </p:cNvPr>
          <p:cNvSpPr>
            <a:spLocks noGrp="1"/>
          </p:cNvSpPr>
          <p:nvPr>
            <p:ph type="title"/>
          </p:nvPr>
        </p:nvSpPr>
        <p:spPr>
          <a:xfrm>
            <a:off x="913795" y="609600"/>
            <a:ext cx="10353762" cy="970450"/>
          </a:xfrm>
        </p:spPr>
        <p:txBody>
          <a:bodyPr>
            <a:normAutofit/>
          </a:bodyPr>
          <a:lstStyle/>
          <a:p>
            <a:r>
              <a:rPr lang="en-US" dirty="0"/>
              <a:t>…and the Hare?</a:t>
            </a:r>
          </a:p>
        </p:txBody>
      </p:sp>
      <p:sp>
        <p:nvSpPr>
          <p:cNvPr id="3" name="Content Placeholder 2">
            <a:extLst>
              <a:ext uri="{FF2B5EF4-FFF2-40B4-BE49-F238E27FC236}">
                <a16:creationId xmlns:a16="http://schemas.microsoft.com/office/drawing/2014/main" id="{9EBE03E1-1F38-4F72-A01D-64F986FE5B7E}"/>
              </a:ext>
            </a:extLst>
          </p:cNvPr>
          <p:cNvSpPr>
            <a:spLocks noGrp="1"/>
          </p:cNvSpPr>
          <p:nvPr>
            <p:ph idx="1"/>
          </p:nvPr>
        </p:nvSpPr>
        <p:spPr>
          <a:xfrm>
            <a:off x="913795" y="1732449"/>
            <a:ext cx="10353762" cy="4765333"/>
          </a:xfrm>
        </p:spPr>
        <p:txBody>
          <a:bodyPr anchor="ctr">
            <a:normAutofit/>
          </a:bodyPr>
          <a:lstStyle/>
          <a:p>
            <a:r>
              <a:rPr lang="en-US" sz="4000" dirty="0"/>
              <a:t>Competitors? Not really</a:t>
            </a:r>
          </a:p>
          <a:p>
            <a:r>
              <a:rPr lang="en-US" sz="4000" dirty="0"/>
              <a:t>I was the hare!</a:t>
            </a:r>
          </a:p>
          <a:p>
            <a:r>
              <a:rPr lang="en-US" sz="4000" dirty="0"/>
              <a:t>Prideful expectations</a:t>
            </a:r>
          </a:p>
          <a:p>
            <a:r>
              <a:rPr lang="en-US" sz="4000" dirty="0"/>
              <a:t>Condescending thoughts</a:t>
            </a:r>
          </a:p>
          <a:p>
            <a:r>
              <a:rPr lang="en-US" sz="4000" dirty="0"/>
              <a:t>Temptation to abandon hope</a:t>
            </a:r>
          </a:p>
        </p:txBody>
      </p:sp>
    </p:spTree>
    <p:extLst>
      <p:ext uri="{BB962C8B-B14F-4D97-AF65-F5344CB8AC3E}">
        <p14:creationId xmlns:p14="http://schemas.microsoft.com/office/powerpoint/2010/main" val="1577752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C7554835-1D0E-4A2F-9299-759697EF5C55}"/>
              </a:ext>
            </a:extLst>
          </p:cNvPr>
          <p:cNvPicPr>
            <a:picLocks noChangeAspect="1" noChangeArrowheads="1"/>
          </p:cNvPicPr>
          <p:nvPr/>
        </p:nvPicPr>
        <p:blipFill rotWithShape="1">
          <a:blip r:embed="rId3">
            <a:alphaModFix amt="25000"/>
            <a:extLst>
              <a:ext uri="{28A0092B-C50C-407E-A947-70E740481C1C}">
                <a14:useLocalDpi xmlns:a14="http://schemas.microsoft.com/office/drawing/2010/main" val="0"/>
              </a:ext>
            </a:extLst>
          </a:blip>
          <a:srcRect t="8366" b="476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B35FFBF-9371-4AE0-A054-A7F840D5B9B3}"/>
              </a:ext>
            </a:extLst>
          </p:cNvPr>
          <p:cNvSpPr>
            <a:spLocks noGrp="1"/>
          </p:cNvSpPr>
          <p:nvPr>
            <p:ph type="title"/>
          </p:nvPr>
        </p:nvSpPr>
        <p:spPr>
          <a:xfrm>
            <a:off x="913795" y="609600"/>
            <a:ext cx="10353762" cy="970450"/>
          </a:xfrm>
        </p:spPr>
        <p:txBody>
          <a:bodyPr>
            <a:normAutofit/>
          </a:bodyPr>
          <a:lstStyle/>
          <a:p>
            <a:r>
              <a:rPr lang="en-US" dirty="0"/>
              <a:t>The Race We Started</a:t>
            </a:r>
          </a:p>
        </p:txBody>
      </p:sp>
      <p:sp>
        <p:nvSpPr>
          <p:cNvPr id="3" name="Content Placeholder 2">
            <a:extLst>
              <a:ext uri="{FF2B5EF4-FFF2-40B4-BE49-F238E27FC236}">
                <a16:creationId xmlns:a16="http://schemas.microsoft.com/office/drawing/2014/main" id="{9EBE03E1-1F38-4F72-A01D-64F986FE5B7E}"/>
              </a:ext>
            </a:extLst>
          </p:cNvPr>
          <p:cNvSpPr>
            <a:spLocks noGrp="1"/>
          </p:cNvSpPr>
          <p:nvPr>
            <p:ph idx="1"/>
          </p:nvPr>
        </p:nvSpPr>
        <p:spPr>
          <a:xfrm>
            <a:off x="913795" y="1732449"/>
            <a:ext cx="5182205" cy="4058751"/>
          </a:xfrm>
        </p:spPr>
        <p:txBody>
          <a:bodyPr anchor="t">
            <a:normAutofit/>
          </a:bodyPr>
          <a:lstStyle/>
          <a:p>
            <a:pPr marL="36900" indent="0" algn="ctr">
              <a:buNone/>
            </a:pPr>
            <a:r>
              <a:rPr lang="en-US" sz="3200" dirty="0"/>
              <a:t>What is your favorite game to play?</a:t>
            </a:r>
          </a:p>
          <a:p>
            <a:pPr marL="36900" indent="0" algn="ctr">
              <a:buNone/>
            </a:pPr>
            <a:endParaRPr lang="en-US" sz="3200" dirty="0"/>
          </a:p>
          <a:p>
            <a:r>
              <a:rPr lang="en-US" sz="3200" dirty="0"/>
              <a:t>One I’m invited to play</a:t>
            </a:r>
          </a:p>
          <a:p>
            <a:r>
              <a:rPr lang="en-US" sz="3200" dirty="0"/>
              <a:t>One I </a:t>
            </a:r>
            <a:r>
              <a:rPr lang="en-US" sz="3200" i="1" dirty="0"/>
              <a:t>want</a:t>
            </a:r>
            <a:r>
              <a:rPr lang="en-US" sz="3200" dirty="0"/>
              <a:t> to play</a:t>
            </a:r>
          </a:p>
          <a:p>
            <a:r>
              <a:rPr lang="en-US" sz="3200" dirty="0"/>
              <a:t>One I can win</a:t>
            </a:r>
          </a:p>
        </p:txBody>
      </p:sp>
      <p:sp>
        <p:nvSpPr>
          <p:cNvPr id="5" name="Content Placeholder 2">
            <a:extLst>
              <a:ext uri="{FF2B5EF4-FFF2-40B4-BE49-F238E27FC236}">
                <a16:creationId xmlns:a16="http://schemas.microsoft.com/office/drawing/2014/main" id="{ECA164B7-FC71-4C78-B5BF-9A5701436E7A}"/>
              </a:ext>
            </a:extLst>
          </p:cNvPr>
          <p:cNvSpPr txBox="1">
            <a:spLocks/>
          </p:cNvSpPr>
          <p:nvPr/>
        </p:nvSpPr>
        <p:spPr>
          <a:xfrm>
            <a:off x="6085352" y="1732448"/>
            <a:ext cx="5182205" cy="4058751"/>
          </a:xfrm>
          <a:prstGeom prst="rect">
            <a:avLst/>
          </a:prstGeom>
          <a:effectLst>
            <a:outerShdw blurRad="25400" dir="17880000">
              <a:srgbClr val="000000">
                <a:alpha val="46000"/>
              </a:srgbClr>
            </a:outerShdw>
          </a:effectLst>
        </p:spPr>
        <p:txBody>
          <a:bodyPr vert="horz" lIns="91440" tIns="45720" rIns="91440" bIns="45720" rtlCol="0" anchor="t">
            <a:normAutofit lnSpcReduction="1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Font typeface="Wingdings 2" charset="2"/>
              <a:buNone/>
            </a:pPr>
            <a:r>
              <a:rPr lang="en-US" sz="3200" dirty="0"/>
              <a:t>The </a:t>
            </a:r>
            <a:r>
              <a:rPr lang="en-US" sz="3200" strike="sngStrike" dirty="0"/>
              <a:t>game</a:t>
            </a:r>
            <a:r>
              <a:rPr lang="en-US" sz="3200" dirty="0"/>
              <a:t> race we started:</a:t>
            </a:r>
          </a:p>
          <a:p>
            <a:pPr marL="36900" indent="0" algn="ctr">
              <a:lnSpc>
                <a:spcPct val="200000"/>
              </a:lnSpc>
              <a:buFont typeface="Wingdings 2" charset="2"/>
              <a:buNone/>
            </a:pPr>
            <a:endParaRPr lang="en-US" sz="3200" dirty="0"/>
          </a:p>
          <a:p>
            <a:r>
              <a:rPr lang="en-US" sz="3200" dirty="0"/>
              <a:t>We wanted to improve.</a:t>
            </a:r>
          </a:p>
          <a:p>
            <a:r>
              <a:rPr lang="en-US" sz="3200" dirty="0"/>
              <a:t>They wanted me to play.</a:t>
            </a:r>
          </a:p>
          <a:p>
            <a:r>
              <a:rPr lang="en-US" sz="3200" dirty="0"/>
              <a:t>They didn’t take themselves too seriously.</a:t>
            </a:r>
          </a:p>
        </p:txBody>
      </p:sp>
    </p:spTree>
    <p:extLst>
      <p:ext uri="{BB962C8B-B14F-4D97-AF65-F5344CB8AC3E}">
        <p14:creationId xmlns:p14="http://schemas.microsoft.com/office/powerpoint/2010/main" val="1445182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fade">
                                      <p:cBhvr>
                                        <p:cTn id="27" dur="500"/>
                                        <p:tgtEl>
                                          <p:spTgt spid="5">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3" end="3"/>
                                            </p:txEl>
                                          </p:spTgt>
                                        </p:tgtEl>
                                        <p:attrNameLst>
                                          <p:attrName>style.visibility</p:attrName>
                                        </p:attrNameLst>
                                      </p:cBhvr>
                                      <p:to>
                                        <p:strVal val="visible"/>
                                      </p:to>
                                    </p:set>
                                    <p:animEffect transition="in" filter="fade">
                                      <p:cBhvr>
                                        <p:cTn id="32" dur="500"/>
                                        <p:tgtEl>
                                          <p:spTgt spid="5">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animEffect transition="in" filter="fade">
                                      <p:cBhvr>
                                        <p:cTn id="3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25B8A-D1AD-416E-9090-1B76FC7DCBCC}"/>
              </a:ext>
            </a:extLst>
          </p:cNvPr>
          <p:cNvSpPr>
            <a:spLocks noGrp="1"/>
          </p:cNvSpPr>
          <p:nvPr>
            <p:ph type="title"/>
          </p:nvPr>
        </p:nvSpPr>
        <p:spPr/>
        <p:txBody>
          <a:bodyPr/>
          <a:lstStyle/>
          <a:p>
            <a:r>
              <a:rPr lang="en-US" dirty="0"/>
              <a:t>The Agility of the Tortoise</a:t>
            </a:r>
          </a:p>
        </p:txBody>
      </p:sp>
      <p:graphicFrame>
        <p:nvGraphicFramePr>
          <p:cNvPr id="4" name="Content Placeholder 3">
            <a:extLst>
              <a:ext uri="{FF2B5EF4-FFF2-40B4-BE49-F238E27FC236}">
                <a16:creationId xmlns:a16="http://schemas.microsoft.com/office/drawing/2014/main" id="{D2B2F00C-FA75-4EEB-A8F3-CD0FFA479CCB}"/>
              </a:ext>
            </a:extLst>
          </p:cNvPr>
          <p:cNvGraphicFramePr>
            <a:graphicFrameLocks noGrp="1"/>
          </p:cNvGraphicFramePr>
          <p:nvPr>
            <p:ph idx="1"/>
            <p:extLst>
              <p:ext uri="{D42A27DB-BD31-4B8C-83A1-F6EECF244321}">
                <p14:modId xmlns:p14="http://schemas.microsoft.com/office/powerpoint/2010/main" val="2025008953"/>
              </p:ext>
            </p:extLst>
          </p:nvPr>
        </p:nvGraphicFramePr>
        <p:xfrm>
          <a:off x="6095999" y="1731963"/>
          <a:ext cx="5172075" cy="40453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Arrow: Left 4">
            <a:extLst>
              <a:ext uri="{FF2B5EF4-FFF2-40B4-BE49-F238E27FC236}">
                <a16:creationId xmlns:a16="http://schemas.microsoft.com/office/drawing/2014/main" id="{421E3DD9-541A-4431-BBD1-7DDADDD0F332}"/>
              </a:ext>
            </a:extLst>
          </p:cNvPr>
          <p:cNvSpPr/>
          <p:nvPr/>
        </p:nvSpPr>
        <p:spPr>
          <a:xfrm rot="20086493">
            <a:off x="9131285" y="3104529"/>
            <a:ext cx="1162711" cy="648941"/>
          </a:xfrm>
          <a:prstGeom prst="lef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Diagram 5">
            <a:extLst>
              <a:ext uri="{FF2B5EF4-FFF2-40B4-BE49-F238E27FC236}">
                <a16:creationId xmlns:a16="http://schemas.microsoft.com/office/drawing/2014/main" id="{818AC82F-C419-4375-8D7F-A76C1AEA5FE4}"/>
              </a:ext>
            </a:extLst>
          </p:cNvPr>
          <p:cNvGraphicFramePr/>
          <p:nvPr>
            <p:extLst>
              <p:ext uri="{D42A27DB-BD31-4B8C-83A1-F6EECF244321}">
                <p14:modId xmlns:p14="http://schemas.microsoft.com/office/powerpoint/2010/main" val="2683783978"/>
              </p:ext>
            </p:extLst>
          </p:nvPr>
        </p:nvGraphicFramePr>
        <p:xfrm>
          <a:off x="1094207" y="1275195"/>
          <a:ext cx="4063999" cy="539018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8" name="Picture 7" descr="A close-up of a toy&#10;&#10;Description automatically generated with medium confidence">
            <a:extLst>
              <a:ext uri="{FF2B5EF4-FFF2-40B4-BE49-F238E27FC236}">
                <a16:creationId xmlns:a16="http://schemas.microsoft.com/office/drawing/2014/main" id="{8B4033E7-F9B5-4233-B109-09C6C055CF8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123589" y="1731963"/>
            <a:ext cx="974204" cy="1597056"/>
          </a:xfrm>
          <a:prstGeom prst="rect">
            <a:avLst/>
          </a:prstGeom>
        </p:spPr>
      </p:pic>
      <p:sp>
        <p:nvSpPr>
          <p:cNvPr id="9" name="TextBox 8">
            <a:extLst>
              <a:ext uri="{FF2B5EF4-FFF2-40B4-BE49-F238E27FC236}">
                <a16:creationId xmlns:a16="http://schemas.microsoft.com/office/drawing/2014/main" id="{F1B9A1F8-C795-4D2B-8EA8-826E200C2716}"/>
              </a:ext>
            </a:extLst>
          </p:cNvPr>
          <p:cNvSpPr txBox="1"/>
          <p:nvPr/>
        </p:nvSpPr>
        <p:spPr>
          <a:xfrm>
            <a:off x="8494258" y="4239490"/>
            <a:ext cx="540328" cy="707886"/>
          </a:xfrm>
          <a:prstGeom prst="rect">
            <a:avLst/>
          </a:prstGeom>
          <a:noFill/>
        </p:spPr>
        <p:txBody>
          <a:bodyPr wrap="square" rtlCol="0">
            <a:spAutoFit/>
          </a:bodyPr>
          <a:lstStyle/>
          <a:p>
            <a:r>
              <a:rPr lang="en-US" sz="4000" b="1" dirty="0"/>
              <a:t>?</a:t>
            </a:r>
          </a:p>
        </p:txBody>
      </p:sp>
    </p:spTree>
    <p:extLst>
      <p:ext uri="{BB962C8B-B14F-4D97-AF65-F5344CB8AC3E}">
        <p14:creationId xmlns:p14="http://schemas.microsoft.com/office/powerpoint/2010/main" val="239544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animBg="1"/>
      <p:bldGraphic spid="6" grpId="0">
        <p:bldAsOne/>
      </p:bldGraphic>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89446-BFA5-4E3D-B25A-E6D5066BB24B}"/>
              </a:ext>
            </a:extLst>
          </p:cNvPr>
          <p:cNvSpPr>
            <a:spLocks noGrp="1"/>
          </p:cNvSpPr>
          <p:nvPr>
            <p:ph type="title"/>
          </p:nvPr>
        </p:nvSpPr>
        <p:spPr/>
        <p:txBody>
          <a:bodyPr/>
          <a:lstStyle/>
          <a:p>
            <a:r>
              <a:rPr lang="en-US" dirty="0"/>
              <a:t>The Agility of the Sustainable Tortoise</a:t>
            </a:r>
          </a:p>
        </p:txBody>
      </p:sp>
      <p:sp>
        <p:nvSpPr>
          <p:cNvPr id="3" name="Content Placeholder 2">
            <a:extLst>
              <a:ext uri="{FF2B5EF4-FFF2-40B4-BE49-F238E27FC236}">
                <a16:creationId xmlns:a16="http://schemas.microsoft.com/office/drawing/2014/main" id="{AC9BD19E-C0DF-4400-ACA4-BD5FAC83B8CB}"/>
              </a:ext>
            </a:extLst>
          </p:cNvPr>
          <p:cNvSpPr>
            <a:spLocks noGrp="1"/>
          </p:cNvSpPr>
          <p:nvPr>
            <p:ph idx="1"/>
          </p:nvPr>
        </p:nvSpPr>
        <p:spPr>
          <a:xfrm>
            <a:off x="3588172" y="1546697"/>
            <a:ext cx="5381862" cy="4992648"/>
          </a:xfrm>
        </p:spPr>
        <p:txBody>
          <a:bodyPr anchor="ctr">
            <a:normAutofit/>
          </a:bodyPr>
          <a:lstStyle/>
          <a:p>
            <a:pPr marL="0" indent="0" algn="ctr">
              <a:buNone/>
            </a:pPr>
            <a:r>
              <a:rPr lang="en-US" sz="3600" dirty="0"/>
              <a:t>Agile processes promote </a:t>
            </a:r>
            <a:r>
              <a:rPr lang="en-US" sz="3600" b="1" u="sng" dirty="0"/>
              <a:t>sustainable</a:t>
            </a:r>
            <a:r>
              <a:rPr lang="en-US" sz="3600" dirty="0"/>
              <a:t> development. The sponsors, developers, and users should be able to maintain a </a:t>
            </a:r>
            <a:r>
              <a:rPr lang="en-US" sz="3600" b="1" u="sng" dirty="0"/>
              <a:t>constant pace indefinitely</a:t>
            </a:r>
            <a:r>
              <a:rPr lang="en-US" sz="3600" dirty="0"/>
              <a:t>.</a:t>
            </a:r>
          </a:p>
        </p:txBody>
      </p:sp>
      <p:pic>
        <p:nvPicPr>
          <p:cNvPr id="13" name="Picture 12">
            <a:extLst>
              <a:ext uri="{FF2B5EF4-FFF2-40B4-BE49-F238E27FC236}">
                <a16:creationId xmlns:a16="http://schemas.microsoft.com/office/drawing/2014/main" id="{C490D456-C665-4482-803B-369679E33CB4}"/>
              </a:ext>
            </a:extLst>
          </p:cNvPr>
          <p:cNvPicPr>
            <a:picLocks noChangeAspect="1"/>
          </p:cNvPicPr>
          <p:nvPr/>
        </p:nvPicPr>
        <p:blipFill>
          <a:blip r:embed="rId3"/>
          <a:stretch>
            <a:fillRect/>
          </a:stretch>
        </p:blipFill>
        <p:spPr>
          <a:xfrm>
            <a:off x="121616" y="1546697"/>
            <a:ext cx="3466556" cy="4992648"/>
          </a:xfrm>
          <a:prstGeom prst="rect">
            <a:avLst/>
          </a:prstGeom>
        </p:spPr>
      </p:pic>
      <p:pic>
        <p:nvPicPr>
          <p:cNvPr id="15" name="Picture 14">
            <a:extLst>
              <a:ext uri="{FF2B5EF4-FFF2-40B4-BE49-F238E27FC236}">
                <a16:creationId xmlns:a16="http://schemas.microsoft.com/office/drawing/2014/main" id="{C2A3244B-17CD-42D1-9F98-B9EB4411E6BB}"/>
              </a:ext>
            </a:extLst>
          </p:cNvPr>
          <p:cNvPicPr>
            <a:picLocks noChangeAspect="1"/>
          </p:cNvPicPr>
          <p:nvPr/>
        </p:nvPicPr>
        <p:blipFill>
          <a:blip r:embed="rId4"/>
          <a:stretch>
            <a:fillRect/>
          </a:stretch>
        </p:blipFill>
        <p:spPr>
          <a:xfrm>
            <a:off x="8970034" y="1546697"/>
            <a:ext cx="3069484" cy="4992648"/>
          </a:xfrm>
          <a:prstGeom prst="rect">
            <a:avLst/>
          </a:prstGeom>
        </p:spPr>
      </p:pic>
    </p:spTree>
    <p:extLst>
      <p:ext uri="{BB962C8B-B14F-4D97-AF65-F5344CB8AC3E}">
        <p14:creationId xmlns:p14="http://schemas.microsoft.com/office/powerpoint/2010/main" val="367878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7DA7-F8DE-4138-B92F-553255C1C020}"/>
              </a:ext>
            </a:extLst>
          </p:cNvPr>
          <p:cNvSpPr>
            <a:spLocks noGrp="1"/>
          </p:cNvSpPr>
          <p:nvPr>
            <p:ph type="title"/>
          </p:nvPr>
        </p:nvSpPr>
        <p:spPr>
          <a:xfrm>
            <a:off x="838199" y="365125"/>
            <a:ext cx="10716491" cy="1325563"/>
          </a:xfrm>
        </p:spPr>
        <p:txBody>
          <a:bodyPr/>
          <a:lstStyle/>
          <a:p>
            <a:r>
              <a:rPr lang="en-US" dirty="0"/>
              <a:t>The Agility of the Technically Excellent Tortoise</a:t>
            </a:r>
          </a:p>
        </p:txBody>
      </p:sp>
      <p:sp>
        <p:nvSpPr>
          <p:cNvPr id="11" name="Content Placeholder 2">
            <a:extLst>
              <a:ext uri="{FF2B5EF4-FFF2-40B4-BE49-F238E27FC236}">
                <a16:creationId xmlns:a16="http://schemas.microsoft.com/office/drawing/2014/main" id="{D38D2E7B-4578-41B6-BA4E-4AD39C6238DD}"/>
              </a:ext>
            </a:extLst>
          </p:cNvPr>
          <p:cNvSpPr>
            <a:spLocks noGrp="1"/>
          </p:cNvSpPr>
          <p:nvPr>
            <p:ph idx="1"/>
          </p:nvPr>
        </p:nvSpPr>
        <p:spPr>
          <a:xfrm>
            <a:off x="3588172" y="1546697"/>
            <a:ext cx="5381862" cy="4992648"/>
          </a:xfrm>
        </p:spPr>
        <p:txBody>
          <a:bodyPr anchor="ctr">
            <a:normAutofit/>
          </a:bodyPr>
          <a:lstStyle/>
          <a:p>
            <a:pPr marL="0" indent="0" algn="ctr">
              <a:buNone/>
            </a:pPr>
            <a:r>
              <a:rPr lang="en-US" sz="3600" dirty="0"/>
              <a:t>Continuous attention to </a:t>
            </a:r>
            <a:r>
              <a:rPr lang="en-US" sz="3600" b="1" u="sng" dirty="0"/>
              <a:t>technical excellence</a:t>
            </a:r>
            <a:r>
              <a:rPr lang="en-US" sz="3600" dirty="0"/>
              <a:t> and good design enhances agility.</a:t>
            </a:r>
          </a:p>
        </p:txBody>
      </p:sp>
      <p:pic>
        <p:nvPicPr>
          <p:cNvPr id="12" name="Picture 11">
            <a:extLst>
              <a:ext uri="{FF2B5EF4-FFF2-40B4-BE49-F238E27FC236}">
                <a16:creationId xmlns:a16="http://schemas.microsoft.com/office/drawing/2014/main" id="{1A6C2BD7-DFAC-4DFF-8D2E-0D7FD070A601}"/>
              </a:ext>
            </a:extLst>
          </p:cNvPr>
          <p:cNvPicPr>
            <a:picLocks noChangeAspect="1"/>
          </p:cNvPicPr>
          <p:nvPr/>
        </p:nvPicPr>
        <p:blipFill>
          <a:blip r:embed="rId3"/>
          <a:stretch>
            <a:fillRect/>
          </a:stretch>
        </p:blipFill>
        <p:spPr>
          <a:xfrm>
            <a:off x="121616" y="1546697"/>
            <a:ext cx="3466556" cy="4992648"/>
          </a:xfrm>
          <a:prstGeom prst="rect">
            <a:avLst/>
          </a:prstGeom>
        </p:spPr>
      </p:pic>
      <p:pic>
        <p:nvPicPr>
          <p:cNvPr id="13" name="Picture 12">
            <a:extLst>
              <a:ext uri="{FF2B5EF4-FFF2-40B4-BE49-F238E27FC236}">
                <a16:creationId xmlns:a16="http://schemas.microsoft.com/office/drawing/2014/main" id="{5D386BA4-348D-4876-8154-7C49EA611108}"/>
              </a:ext>
            </a:extLst>
          </p:cNvPr>
          <p:cNvPicPr>
            <a:picLocks noChangeAspect="1"/>
          </p:cNvPicPr>
          <p:nvPr/>
        </p:nvPicPr>
        <p:blipFill>
          <a:blip r:embed="rId4"/>
          <a:stretch>
            <a:fillRect/>
          </a:stretch>
        </p:blipFill>
        <p:spPr>
          <a:xfrm>
            <a:off x="8970034" y="1546697"/>
            <a:ext cx="3069484" cy="4992648"/>
          </a:xfrm>
          <a:prstGeom prst="rect">
            <a:avLst/>
          </a:prstGeom>
        </p:spPr>
      </p:pic>
    </p:spTree>
    <p:extLst>
      <p:ext uri="{BB962C8B-B14F-4D97-AF65-F5344CB8AC3E}">
        <p14:creationId xmlns:p14="http://schemas.microsoft.com/office/powerpoint/2010/main" val="674298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1965A-1CFC-4885-9EB6-29E8027F6AE0}"/>
              </a:ext>
            </a:extLst>
          </p:cNvPr>
          <p:cNvSpPr>
            <a:spLocks noGrp="1"/>
          </p:cNvSpPr>
          <p:nvPr>
            <p:ph type="title"/>
          </p:nvPr>
        </p:nvSpPr>
        <p:spPr/>
        <p:txBody>
          <a:bodyPr/>
          <a:lstStyle/>
          <a:p>
            <a:r>
              <a:rPr lang="en-US" dirty="0"/>
              <a:t>The Agility of the Simple Tortoise</a:t>
            </a:r>
          </a:p>
        </p:txBody>
      </p:sp>
      <p:sp>
        <p:nvSpPr>
          <p:cNvPr id="6" name="Content Placeholder 2">
            <a:extLst>
              <a:ext uri="{FF2B5EF4-FFF2-40B4-BE49-F238E27FC236}">
                <a16:creationId xmlns:a16="http://schemas.microsoft.com/office/drawing/2014/main" id="{F3E662DA-D31F-4058-B6F5-A7AFAB91A787}"/>
              </a:ext>
            </a:extLst>
          </p:cNvPr>
          <p:cNvSpPr>
            <a:spLocks noGrp="1"/>
          </p:cNvSpPr>
          <p:nvPr>
            <p:ph idx="1"/>
          </p:nvPr>
        </p:nvSpPr>
        <p:spPr>
          <a:xfrm>
            <a:off x="3588172" y="1546697"/>
            <a:ext cx="5381862" cy="4992648"/>
          </a:xfrm>
        </p:spPr>
        <p:txBody>
          <a:bodyPr anchor="ctr">
            <a:normAutofit/>
          </a:bodyPr>
          <a:lstStyle/>
          <a:p>
            <a:pPr marL="0" indent="0" algn="ctr">
              <a:buNone/>
            </a:pPr>
            <a:r>
              <a:rPr lang="en-US" sz="3600" b="1" u="sng" dirty="0"/>
              <a:t>Simplicity</a:t>
            </a:r>
            <a:r>
              <a:rPr lang="en-US" sz="3600" dirty="0"/>
              <a:t>--the art of maximizing the amount of work not done--is essential.</a:t>
            </a:r>
          </a:p>
        </p:txBody>
      </p:sp>
      <p:pic>
        <p:nvPicPr>
          <p:cNvPr id="7" name="Picture 6">
            <a:extLst>
              <a:ext uri="{FF2B5EF4-FFF2-40B4-BE49-F238E27FC236}">
                <a16:creationId xmlns:a16="http://schemas.microsoft.com/office/drawing/2014/main" id="{E58CB0A3-A8E5-45AE-A409-C5D4335296BB}"/>
              </a:ext>
            </a:extLst>
          </p:cNvPr>
          <p:cNvPicPr>
            <a:picLocks noChangeAspect="1"/>
          </p:cNvPicPr>
          <p:nvPr/>
        </p:nvPicPr>
        <p:blipFill>
          <a:blip r:embed="rId3"/>
          <a:stretch>
            <a:fillRect/>
          </a:stretch>
        </p:blipFill>
        <p:spPr>
          <a:xfrm>
            <a:off x="121616" y="1546697"/>
            <a:ext cx="3466556" cy="4992648"/>
          </a:xfrm>
          <a:prstGeom prst="rect">
            <a:avLst/>
          </a:prstGeom>
        </p:spPr>
      </p:pic>
      <p:pic>
        <p:nvPicPr>
          <p:cNvPr id="8" name="Picture 7">
            <a:extLst>
              <a:ext uri="{FF2B5EF4-FFF2-40B4-BE49-F238E27FC236}">
                <a16:creationId xmlns:a16="http://schemas.microsoft.com/office/drawing/2014/main" id="{79972936-18EC-4D6A-9B64-D24748D979F9}"/>
              </a:ext>
            </a:extLst>
          </p:cNvPr>
          <p:cNvPicPr>
            <a:picLocks noChangeAspect="1"/>
          </p:cNvPicPr>
          <p:nvPr/>
        </p:nvPicPr>
        <p:blipFill>
          <a:blip r:embed="rId4"/>
          <a:stretch>
            <a:fillRect/>
          </a:stretch>
        </p:blipFill>
        <p:spPr>
          <a:xfrm>
            <a:off x="8970034" y="1546697"/>
            <a:ext cx="3069484" cy="4992648"/>
          </a:xfrm>
          <a:prstGeom prst="rect">
            <a:avLst/>
          </a:prstGeom>
        </p:spPr>
      </p:pic>
    </p:spTree>
    <p:extLst>
      <p:ext uri="{BB962C8B-B14F-4D97-AF65-F5344CB8AC3E}">
        <p14:creationId xmlns:p14="http://schemas.microsoft.com/office/powerpoint/2010/main" val="36786278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463</TotalTime>
  <Words>4982</Words>
  <Application>Microsoft Office PowerPoint</Application>
  <PresentationFormat>Widescreen</PresentationFormat>
  <Paragraphs>510</Paragraphs>
  <Slides>33</Slides>
  <Notes>30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Calibri</vt:lpstr>
      <vt:lpstr>Calisto MT</vt:lpstr>
      <vt:lpstr>Consolas</vt:lpstr>
      <vt:lpstr>Wingdings 2</vt:lpstr>
      <vt:lpstr>Slate</vt:lpstr>
      <vt:lpstr>The Tortoise and the Hare</vt:lpstr>
      <vt:lpstr>The Fable</vt:lpstr>
      <vt:lpstr>The BOKF Tortoise…</vt:lpstr>
      <vt:lpstr>…and the Hare?</vt:lpstr>
      <vt:lpstr>The Race We Started</vt:lpstr>
      <vt:lpstr>The Agility of the Tortoise</vt:lpstr>
      <vt:lpstr>The Agility of the Sustainable Tortoise</vt:lpstr>
      <vt:lpstr>The Agility of the Technically Excellent Tortoise</vt:lpstr>
      <vt:lpstr>The Agility of the Simple Tortoise</vt:lpstr>
      <vt:lpstr>The Agility of the Reflective Tortoise</vt:lpstr>
      <vt:lpstr>Tradeoffs in Organizational Change</vt:lpstr>
      <vt:lpstr>The Project Management Iron Triangle</vt:lpstr>
      <vt:lpstr>The Organizational Change Triangle</vt:lpstr>
      <vt:lpstr>Compliance vs Commitment</vt:lpstr>
      <vt:lpstr>The Killing of Continuous Improvement</vt:lpstr>
      <vt:lpstr>No Vision</vt:lpstr>
      <vt:lpstr>No Vision</vt:lpstr>
      <vt:lpstr>No Leadership or Bad Leadership</vt:lpstr>
      <vt:lpstr>No Leadership or Bad Leadership</vt:lpstr>
      <vt:lpstr>No Leadership or Bad Leadership</vt:lpstr>
      <vt:lpstr>Have you been led by someone who…</vt:lpstr>
      <vt:lpstr>No Commitment</vt:lpstr>
      <vt:lpstr>No Commitment</vt:lpstr>
      <vt:lpstr>The Sustaining of Continuous Improvement</vt:lpstr>
      <vt:lpstr>Servant Leadership</vt:lpstr>
      <vt:lpstr>Gently wielding the power entrusted to us</vt:lpstr>
      <vt:lpstr>"Drive"ing results</vt:lpstr>
      <vt:lpstr>Jealously guarding hope</vt:lpstr>
      <vt:lpstr>The Race as Marathon</vt:lpstr>
      <vt:lpstr>The Race as Life</vt:lpstr>
      <vt:lpstr>The race we're running (at BOKF)</vt:lpstr>
      <vt:lpstr>Thank you</vt:lpstr>
      <vt:lpstr>Credits and More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Knight</dc:creator>
  <cp:lastModifiedBy>Jason Knight</cp:lastModifiedBy>
  <cp:revision>1</cp:revision>
  <dcterms:created xsi:type="dcterms:W3CDTF">2021-11-07T01:00:24Z</dcterms:created>
  <dcterms:modified xsi:type="dcterms:W3CDTF">2021-11-08T07:19:11Z</dcterms:modified>
</cp:coreProperties>
</file>